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omments/comment1.xml" ContentType="application/vnd.openxmlformats-officedocument.presentationml.comments+xml"/>
  <Override PartName="/docProps/core.xml" ContentType="application/vnd.openxmlformats-package.core-properties+xml"/>
  <Override PartName="/docProps/app.xml" ContentType="application/vnd.openxmlformats-officedocument.extended-properties+xml"/>
  <Override PartName="/ppt/changesInfos/changesInfo1.xml" ContentType="application/vnd.ms-powerpoint.changes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autoCompressPictures="0">
  <p:sldMasterIdLst>
    <p:sldMasterId id="2147484156" r:id="rId1"/>
  </p:sldMasterIdLst>
  <p:notesMasterIdLst>
    <p:notesMasterId r:id="rId14"/>
  </p:notesMasterIdLst>
  <p:handoutMasterIdLst>
    <p:handoutMasterId r:id="rId15"/>
  </p:handoutMasterIdLst>
  <p:sldIdLst>
    <p:sldId id="335" r:id="rId2"/>
    <p:sldId id="337" r:id="rId3"/>
    <p:sldId id="336" r:id="rId4"/>
    <p:sldId id="338" r:id="rId5"/>
    <p:sldId id="339" r:id="rId6"/>
    <p:sldId id="340" r:id="rId7"/>
    <p:sldId id="341" r:id="rId8"/>
    <p:sldId id="342" r:id="rId9"/>
    <p:sldId id="343" r:id="rId10"/>
    <p:sldId id="344" r:id="rId11"/>
    <p:sldId id="345" r:id="rId12"/>
    <p:sldId id="346" r:id="rId13"/>
  </p:sldIdLst>
  <p:sldSz cx="14401800" cy="8101013"/>
  <p:notesSz cx="6797675" cy="9928225"/>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4704" userDrawn="1">
          <p15:clr>
            <a:srgbClr val="A4A3A4"/>
          </p15:clr>
        </p15:guide>
        <p15:guide id="2" orient="horz" pos="720" userDrawn="1">
          <p15:clr>
            <a:srgbClr val="A4A3A4"/>
          </p15:clr>
        </p15:guide>
        <p15:guide id="3" orient="horz" pos="1680" userDrawn="1">
          <p15:clr>
            <a:srgbClr val="A4A3A4"/>
          </p15:clr>
        </p15:guide>
        <p15:guide id="4" orient="horz" pos="2695" userDrawn="1">
          <p15:clr>
            <a:srgbClr val="A4A3A4"/>
          </p15:clr>
        </p15:guide>
        <p15:guide id="5" orient="horz" pos="1488" userDrawn="1">
          <p15:clr>
            <a:srgbClr val="A4A3A4"/>
          </p15:clr>
        </p15:guide>
        <p15:guide id="6" pos="4535" userDrawn="1">
          <p15:clr>
            <a:srgbClr val="A4A3A4"/>
          </p15:clr>
        </p15:guide>
        <p15:guide id="7" pos="823" userDrawn="1">
          <p15:clr>
            <a:srgbClr val="A4A3A4"/>
          </p15:clr>
        </p15:guide>
        <p15:guide id="8" pos="8385" userDrawn="1">
          <p15:clr>
            <a:srgbClr val="A4A3A4"/>
          </p15:clr>
        </p15:guide>
      </p15:sldGuideLst>
    </p:ext>
    <p:ext uri="{2D200454-40CA-4A62-9FC3-DE9A4176ACB9}">
      <p15:notesGuideLst xmlns:p15="http://schemas.microsoft.com/office/powerpoint/2012/main">
        <p15:guide id="1" orient="horz" pos="3127" userDrawn="1">
          <p15:clr>
            <a:srgbClr val="A4A3A4"/>
          </p15:clr>
        </p15:guide>
        <p15:guide id="2" pos="2141"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Wattel, Lizette" initials="WL" lastIdx="5" clrIdx="0">
    <p:extLst>
      <p:ext uri="{19B8F6BF-5375-455C-9EA6-DF929625EA0E}">
        <p15:presenceInfo xmlns:p15="http://schemas.microsoft.com/office/powerpoint/2012/main" userId="Wattel, Lizette" providerId="None"/>
      </p:ext>
    </p:extLst>
  </p:cmAuthor>
  <p:cmAuthor id="2" name="Maartje Buijssen" initials="MB" lastIdx="1" clrIdx="1">
    <p:extLst>
      <p:ext uri="{19B8F6BF-5375-455C-9EA6-DF929625EA0E}">
        <p15:presenceInfo xmlns:p15="http://schemas.microsoft.com/office/powerpoint/2012/main" userId="6fd6d266fcd1c539"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5B5CD"/>
    <a:srgbClr val="1D798C"/>
    <a:srgbClr val="9CC99A"/>
    <a:srgbClr val="CEDBE3"/>
    <a:srgbClr val="6AB650"/>
    <a:srgbClr val="00FFFF"/>
    <a:srgbClr val="99CCFF"/>
    <a:srgbClr val="B9F5FF"/>
    <a:srgbClr val="B3B3FF"/>
    <a:srgbClr val="009CB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ijl, gemiddeld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Stijl, gemiddeld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5401" autoAdjust="0"/>
  </p:normalViewPr>
  <p:slideViewPr>
    <p:cSldViewPr>
      <p:cViewPr varScale="1">
        <p:scale>
          <a:sx n="92" d="100"/>
          <a:sy n="92" d="100"/>
        </p:scale>
        <p:origin x="636" y="84"/>
      </p:cViewPr>
      <p:guideLst>
        <p:guide orient="horz" pos="4704"/>
        <p:guide orient="horz" pos="720"/>
        <p:guide orient="horz" pos="1680"/>
        <p:guide orient="horz" pos="2695"/>
        <p:guide orient="horz" pos="1488"/>
        <p:guide pos="4535"/>
        <p:guide pos="823"/>
        <p:guide pos="8385"/>
      </p:guideLst>
    </p:cSldViewPr>
  </p:slideViewPr>
  <p:outlineViewPr>
    <p:cViewPr>
      <p:scale>
        <a:sx n="33" d="100"/>
        <a:sy n="33" d="100"/>
      </p:scale>
      <p:origin x="0" y="2328"/>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125" d="100"/>
          <a:sy n="125" d="100"/>
        </p:scale>
        <p:origin x="-240" y="-104"/>
      </p:cViewPr>
      <p:guideLst>
        <p:guide orient="horz" pos="3127"/>
        <p:guide pos="2141"/>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21" Type="http://schemas.microsoft.com/office/2016/11/relationships/changesInfo" Target="changesInfos/changesInfo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commentAuthors" Target="commentAuthors.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aartje Buijssen" userId="6fd6d266fcd1c539" providerId="LiveId" clId="{FCFCA68C-651E-41CA-93F8-460DB080AFFD}"/>
    <pc:docChg chg="undo custSel addSld modSld">
      <pc:chgData name="Maartje Buijssen" userId="6fd6d266fcd1c539" providerId="LiveId" clId="{FCFCA68C-651E-41CA-93F8-460DB080AFFD}" dt="2021-09-06T19:15:27.180" v="640" actId="1076"/>
      <pc:docMkLst>
        <pc:docMk/>
      </pc:docMkLst>
      <pc:sldChg chg="delSp mod">
        <pc:chgData name="Maartje Buijssen" userId="6fd6d266fcd1c539" providerId="LiveId" clId="{FCFCA68C-651E-41CA-93F8-460DB080AFFD}" dt="2021-09-06T18:58:47.071" v="276" actId="21"/>
        <pc:sldMkLst>
          <pc:docMk/>
          <pc:sldMk cId="3984938666" sldId="335"/>
        </pc:sldMkLst>
        <pc:spChg chg="del">
          <ac:chgData name="Maartje Buijssen" userId="6fd6d266fcd1c539" providerId="LiveId" clId="{FCFCA68C-651E-41CA-93F8-460DB080AFFD}" dt="2021-09-06T18:58:47.071" v="276" actId="21"/>
          <ac:spMkLst>
            <pc:docMk/>
            <pc:sldMk cId="3984938666" sldId="335"/>
            <ac:spMk id="5" creationId="{2BE4A8C4-144A-40DA-A070-300C526ED5FA}"/>
          </ac:spMkLst>
        </pc:spChg>
      </pc:sldChg>
      <pc:sldChg chg="addSp modSp mod">
        <pc:chgData name="Maartje Buijssen" userId="6fd6d266fcd1c539" providerId="LiveId" clId="{FCFCA68C-651E-41CA-93F8-460DB080AFFD}" dt="2021-09-06T19:15:27.180" v="640" actId="1076"/>
        <pc:sldMkLst>
          <pc:docMk/>
          <pc:sldMk cId="2042963014" sldId="338"/>
        </pc:sldMkLst>
        <pc:spChg chg="mod">
          <ac:chgData name="Maartje Buijssen" userId="6fd6d266fcd1c539" providerId="LiveId" clId="{FCFCA68C-651E-41CA-93F8-460DB080AFFD}" dt="2021-09-06T19:14:50.456" v="634" actId="20577"/>
          <ac:spMkLst>
            <pc:docMk/>
            <pc:sldMk cId="2042963014" sldId="338"/>
            <ac:spMk id="3" creationId="{E75135EB-51FA-4E40-94B4-6B6F1F6BEBC1}"/>
          </ac:spMkLst>
        </pc:spChg>
        <pc:spChg chg="add mod">
          <ac:chgData name="Maartje Buijssen" userId="6fd6d266fcd1c539" providerId="LiveId" clId="{FCFCA68C-651E-41CA-93F8-460DB080AFFD}" dt="2021-09-06T19:15:27.180" v="640" actId="1076"/>
          <ac:spMkLst>
            <pc:docMk/>
            <pc:sldMk cId="2042963014" sldId="338"/>
            <ac:spMk id="6" creationId="{429B8474-53B7-4099-8BD2-CE7A12372FA3}"/>
          </ac:spMkLst>
        </pc:spChg>
      </pc:sldChg>
      <pc:sldChg chg="addSp modSp new mod">
        <pc:chgData name="Maartje Buijssen" userId="6fd6d266fcd1c539" providerId="LiveId" clId="{FCFCA68C-651E-41CA-93F8-460DB080AFFD}" dt="2021-09-06T18:51:10.999" v="28" actId="1076"/>
        <pc:sldMkLst>
          <pc:docMk/>
          <pc:sldMk cId="1297940659" sldId="340"/>
        </pc:sldMkLst>
        <pc:spChg chg="mod">
          <ac:chgData name="Maartje Buijssen" userId="6fd6d266fcd1c539" providerId="LiveId" clId="{FCFCA68C-651E-41CA-93F8-460DB080AFFD}" dt="2021-09-06T18:50:03.626" v="19" actId="20577"/>
          <ac:spMkLst>
            <pc:docMk/>
            <pc:sldMk cId="1297940659" sldId="340"/>
            <ac:spMk id="2" creationId="{CF88D4C6-44C4-4203-957D-F24336609CE8}"/>
          </ac:spMkLst>
        </pc:spChg>
        <pc:spChg chg="add mod">
          <ac:chgData name="Maartje Buijssen" userId="6fd6d266fcd1c539" providerId="LiveId" clId="{FCFCA68C-651E-41CA-93F8-460DB080AFFD}" dt="2021-09-06T18:50:23.762" v="22" actId="255"/>
          <ac:spMkLst>
            <pc:docMk/>
            <pc:sldMk cId="1297940659" sldId="340"/>
            <ac:spMk id="3" creationId="{8F0F10E5-554F-42B0-931D-C84973FE9AA1}"/>
          </ac:spMkLst>
        </pc:spChg>
        <pc:spChg chg="add mod">
          <ac:chgData name="Maartje Buijssen" userId="6fd6d266fcd1c539" providerId="LiveId" clId="{FCFCA68C-651E-41CA-93F8-460DB080AFFD}" dt="2021-09-06T18:51:10.999" v="28" actId="1076"/>
          <ac:spMkLst>
            <pc:docMk/>
            <pc:sldMk cId="1297940659" sldId="340"/>
            <ac:spMk id="5" creationId="{4D545DCD-24AF-4909-ABF5-CC0B36741277}"/>
          </ac:spMkLst>
        </pc:spChg>
        <pc:picChg chg="add mod">
          <ac:chgData name="Maartje Buijssen" userId="6fd6d266fcd1c539" providerId="LiveId" clId="{FCFCA68C-651E-41CA-93F8-460DB080AFFD}" dt="2021-09-06T18:50:50.612" v="26" actId="14100"/>
          <ac:picMkLst>
            <pc:docMk/>
            <pc:sldMk cId="1297940659" sldId="340"/>
            <ac:picMk id="4" creationId="{E67D94F8-D38E-4148-A523-6C136BFC3928}"/>
          </ac:picMkLst>
        </pc:picChg>
      </pc:sldChg>
      <pc:sldChg chg="addSp modSp new mod">
        <pc:chgData name="Maartje Buijssen" userId="6fd6d266fcd1c539" providerId="LiveId" clId="{FCFCA68C-651E-41CA-93F8-460DB080AFFD}" dt="2021-09-06T19:07:02.460" v="404" actId="14861"/>
        <pc:sldMkLst>
          <pc:docMk/>
          <pc:sldMk cId="4288409733" sldId="341"/>
        </pc:sldMkLst>
        <pc:spChg chg="mod">
          <ac:chgData name="Maartje Buijssen" userId="6fd6d266fcd1c539" providerId="LiveId" clId="{FCFCA68C-651E-41CA-93F8-460DB080AFFD}" dt="2021-09-06T19:01:11.408" v="325" actId="1076"/>
          <ac:spMkLst>
            <pc:docMk/>
            <pc:sldMk cId="4288409733" sldId="341"/>
            <ac:spMk id="2" creationId="{FDB61828-36C2-4A5E-AC75-D4E87E449050}"/>
          </ac:spMkLst>
        </pc:spChg>
        <pc:spChg chg="add mod">
          <ac:chgData name="Maartje Buijssen" userId="6fd6d266fcd1c539" providerId="LiveId" clId="{FCFCA68C-651E-41CA-93F8-460DB080AFFD}" dt="2021-09-06T18:53:40.142" v="59" actId="14100"/>
          <ac:spMkLst>
            <pc:docMk/>
            <pc:sldMk cId="4288409733" sldId="341"/>
            <ac:spMk id="3" creationId="{9D4AF0E4-D1E1-4E63-AE5F-263B14D195BE}"/>
          </ac:spMkLst>
        </pc:spChg>
        <pc:spChg chg="add mod">
          <ac:chgData name="Maartje Buijssen" userId="6fd6d266fcd1c539" providerId="LiveId" clId="{FCFCA68C-651E-41CA-93F8-460DB080AFFD}" dt="2021-09-06T18:53:18.548" v="55" actId="1076"/>
          <ac:spMkLst>
            <pc:docMk/>
            <pc:sldMk cId="4288409733" sldId="341"/>
            <ac:spMk id="5" creationId="{F27CADDB-8CA7-4394-9611-FA891C968643}"/>
          </ac:spMkLst>
        </pc:spChg>
        <pc:picChg chg="add mod">
          <ac:chgData name="Maartje Buijssen" userId="6fd6d266fcd1c539" providerId="LiveId" clId="{FCFCA68C-651E-41CA-93F8-460DB080AFFD}" dt="2021-09-06T19:07:02.460" v="404" actId="14861"/>
          <ac:picMkLst>
            <pc:docMk/>
            <pc:sldMk cId="4288409733" sldId="341"/>
            <ac:picMk id="4" creationId="{1D48557F-1D38-40DE-8D25-46C950956855}"/>
          </ac:picMkLst>
        </pc:picChg>
      </pc:sldChg>
      <pc:sldChg chg="addSp modSp new mod">
        <pc:chgData name="Maartje Buijssen" userId="6fd6d266fcd1c539" providerId="LiveId" clId="{FCFCA68C-651E-41CA-93F8-460DB080AFFD}" dt="2021-09-06T19:08:46.362" v="630" actId="1076"/>
        <pc:sldMkLst>
          <pc:docMk/>
          <pc:sldMk cId="3039448648" sldId="342"/>
        </pc:sldMkLst>
        <pc:spChg chg="mod">
          <ac:chgData name="Maartje Buijssen" userId="6fd6d266fcd1c539" providerId="LiveId" clId="{FCFCA68C-651E-41CA-93F8-460DB080AFFD}" dt="2021-09-06T18:54:16.140" v="80" actId="122"/>
          <ac:spMkLst>
            <pc:docMk/>
            <pc:sldMk cId="3039448648" sldId="342"/>
            <ac:spMk id="2" creationId="{2882C2EA-421A-434D-9511-7055A279AC1D}"/>
          </ac:spMkLst>
        </pc:spChg>
        <pc:spChg chg="add mod">
          <ac:chgData name="Maartje Buijssen" userId="6fd6d266fcd1c539" providerId="LiveId" clId="{FCFCA68C-651E-41CA-93F8-460DB080AFFD}" dt="2021-09-06T19:08:38.868" v="629" actId="20577"/>
          <ac:spMkLst>
            <pc:docMk/>
            <pc:sldMk cId="3039448648" sldId="342"/>
            <ac:spMk id="3" creationId="{6B545979-866F-4C8B-9C72-7263C37101C1}"/>
          </ac:spMkLst>
        </pc:spChg>
        <pc:spChg chg="add mod">
          <ac:chgData name="Maartje Buijssen" userId="6fd6d266fcd1c539" providerId="LiveId" clId="{FCFCA68C-651E-41CA-93F8-460DB080AFFD}" dt="2021-09-06T19:08:46.362" v="630" actId="1076"/>
          <ac:spMkLst>
            <pc:docMk/>
            <pc:sldMk cId="3039448648" sldId="342"/>
            <ac:spMk id="4" creationId="{7D8AAAE8-F971-4612-BFF6-BB77CFBA7314}"/>
          </ac:spMkLst>
        </pc:spChg>
        <pc:spChg chg="add mod">
          <ac:chgData name="Maartje Buijssen" userId="6fd6d266fcd1c539" providerId="LiveId" clId="{FCFCA68C-651E-41CA-93F8-460DB080AFFD}" dt="2021-09-06T18:56:59.655" v="227" actId="1076"/>
          <ac:spMkLst>
            <pc:docMk/>
            <pc:sldMk cId="3039448648" sldId="342"/>
            <ac:spMk id="5" creationId="{14D8514D-E538-4EA9-8424-6F8EEE8E8DAF}"/>
          </ac:spMkLst>
        </pc:spChg>
      </pc:sldChg>
      <pc:sldChg chg="addSp modSp new mod">
        <pc:chgData name="Maartje Buijssen" userId="6fd6d266fcd1c539" providerId="LiveId" clId="{FCFCA68C-651E-41CA-93F8-460DB080AFFD}" dt="2021-09-06T19:09:21.519" v="632" actId="14100"/>
        <pc:sldMkLst>
          <pc:docMk/>
          <pc:sldMk cId="2320206062" sldId="343"/>
        </pc:sldMkLst>
        <pc:spChg chg="mod">
          <ac:chgData name="Maartje Buijssen" userId="6fd6d266fcd1c539" providerId="LiveId" clId="{FCFCA68C-651E-41CA-93F8-460DB080AFFD}" dt="2021-09-06T18:57:56.854" v="269" actId="14100"/>
          <ac:spMkLst>
            <pc:docMk/>
            <pc:sldMk cId="2320206062" sldId="343"/>
            <ac:spMk id="2" creationId="{57ACEEED-B295-48A1-B34D-6FD685E59D66}"/>
          </ac:spMkLst>
        </pc:spChg>
        <pc:spChg chg="add mod">
          <ac:chgData name="Maartje Buijssen" userId="6fd6d266fcd1c539" providerId="LiveId" clId="{FCFCA68C-651E-41CA-93F8-460DB080AFFD}" dt="2021-09-06T18:58:21.165" v="273" actId="255"/>
          <ac:spMkLst>
            <pc:docMk/>
            <pc:sldMk cId="2320206062" sldId="343"/>
            <ac:spMk id="4" creationId="{FDA42942-6BBF-4496-99CB-9F1CAA8D4617}"/>
          </ac:spMkLst>
        </pc:spChg>
        <pc:spChg chg="add mod">
          <ac:chgData name="Maartje Buijssen" userId="6fd6d266fcd1c539" providerId="LiveId" clId="{FCFCA68C-651E-41CA-93F8-460DB080AFFD}" dt="2021-09-06T18:58:35.849" v="275" actId="1076"/>
          <ac:spMkLst>
            <pc:docMk/>
            <pc:sldMk cId="2320206062" sldId="343"/>
            <ac:spMk id="5" creationId="{15CA668A-5B84-4FF8-BED2-7D7B9D860788}"/>
          </ac:spMkLst>
        </pc:spChg>
        <pc:picChg chg="add mod">
          <ac:chgData name="Maartje Buijssen" userId="6fd6d266fcd1c539" providerId="LiveId" clId="{FCFCA68C-651E-41CA-93F8-460DB080AFFD}" dt="2021-09-06T19:09:21.519" v="632" actId="14100"/>
          <ac:picMkLst>
            <pc:docMk/>
            <pc:sldMk cId="2320206062" sldId="343"/>
            <ac:picMk id="3" creationId="{C08C2253-1B61-48BF-B62E-F93361710775}"/>
          </ac:picMkLst>
        </pc:picChg>
      </pc:sldChg>
      <pc:sldChg chg="addSp modSp new mod">
        <pc:chgData name="Maartje Buijssen" userId="6fd6d266fcd1c539" providerId="LiveId" clId="{FCFCA68C-651E-41CA-93F8-460DB080AFFD}" dt="2021-09-06T19:00:58.962" v="324" actId="1076"/>
        <pc:sldMkLst>
          <pc:docMk/>
          <pc:sldMk cId="449357291" sldId="344"/>
        </pc:sldMkLst>
        <pc:spChg chg="mod">
          <ac:chgData name="Maartje Buijssen" userId="6fd6d266fcd1c539" providerId="LiveId" clId="{FCFCA68C-651E-41CA-93F8-460DB080AFFD}" dt="2021-09-06T18:59:18.557" v="295" actId="20577"/>
          <ac:spMkLst>
            <pc:docMk/>
            <pc:sldMk cId="449357291" sldId="344"/>
            <ac:spMk id="2" creationId="{0AA08860-D002-4ECF-8298-E4A79F3D2F0F}"/>
          </ac:spMkLst>
        </pc:spChg>
        <pc:spChg chg="add mod">
          <ac:chgData name="Maartje Buijssen" userId="6fd6d266fcd1c539" providerId="LiveId" clId="{FCFCA68C-651E-41CA-93F8-460DB080AFFD}" dt="2021-09-06T18:59:51.737" v="303" actId="5793"/>
          <ac:spMkLst>
            <pc:docMk/>
            <pc:sldMk cId="449357291" sldId="344"/>
            <ac:spMk id="3" creationId="{C135D582-53A9-4EDF-B689-F6F5AB683FC8}"/>
          </ac:spMkLst>
        </pc:spChg>
        <pc:spChg chg="add mod">
          <ac:chgData name="Maartje Buijssen" userId="6fd6d266fcd1c539" providerId="LiveId" clId="{FCFCA68C-651E-41CA-93F8-460DB080AFFD}" dt="2021-09-06T19:00:58.962" v="324" actId="1076"/>
          <ac:spMkLst>
            <pc:docMk/>
            <pc:sldMk cId="449357291" sldId="344"/>
            <ac:spMk id="5" creationId="{D144A319-54B5-4573-995B-8C39722941BA}"/>
          </ac:spMkLst>
        </pc:spChg>
        <pc:picChg chg="add mod">
          <ac:chgData name="Maartje Buijssen" userId="6fd6d266fcd1c539" providerId="LiveId" clId="{FCFCA68C-651E-41CA-93F8-460DB080AFFD}" dt="2021-09-06T19:00:32.913" v="322" actId="14861"/>
          <ac:picMkLst>
            <pc:docMk/>
            <pc:sldMk cId="449357291" sldId="344"/>
            <ac:picMk id="4" creationId="{0C16CD6E-E087-47B9-A8DD-F69CC5068BA5}"/>
          </ac:picMkLst>
        </pc:picChg>
      </pc:sldChg>
      <pc:sldChg chg="addSp modSp new mod">
        <pc:chgData name="Maartje Buijssen" userId="6fd6d266fcd1c539" providerId="LiveId" clId="{FCFCA68C-651E-41CA-93F8-460DB080AFFD}" dt="2021-09-06T19:09:51.743" v="633" actId="20577"/>
        <pc:sldMkLst>
          <pc:docMk/>
          <pc:sldMk cId="2541547242" sldId="345"/>
        </pc:sldMkLst>
        <pc:spChg chg="mod">
          <ac:chgData name="Maartje Buijssen" userId="6fd6d266fcd1c539" providerId="LiveId" clId="{FCFCA68C-651E-41CA-93F8-460DB080AFFD}" dt="2021-09-06T19:09:51.743" v="633" actId="20577"/>
          <ac:spMkLst>
            <pc:docMk/>
            <pc:sldMk cId="2541547242" sldId="345"/>
            <ac:spMk id="2" creationId="{8F91FC1B-74B6-4190-97C4-F3BB3F4D54E5}"/>
          </ac:spMkLst>
        </pc:spChg>
        <pc:spChg chg="add mod">
          <ac:chgData name="Maartje Buijssen" userId="6fd6d266fcd1c539" providerId="LiveId" clId="{FCFCA68C-651E-41CA-93F8-460DB080AFFD}" dt="2021-09-06T19:02:22.723" v="350" actId="255"/>
          <ac:spMkLst>
            <pc:docMk/>
            <pc:sldMk cId="2541547242" sldId="345"/>
            <ac:spMk id="3" creationId="{EC4FC310-AA0F-421C-97FE-228E562CC898}"/>
          </ac:spMkLst>
        </pc:spChg>
        <pc:spChg chg="add mod">
          <ac:chgData name="Maartje Buijssen" userId="6fd6d266fcd1c539" providerId="LiveId" clId="{FCFCA68C-651E-41CA-93F8-460DB080AFFD}" dt="2021-09-06T19:02:39.050" v="352" actId="1076"/>
          <ac:spMkLst>
            <pc:docMk/>
            <pc:sldMk cId="2541547242" sldId="345"/>
            <ac:spMk id="4" creationId="{0FCD47B1-4991-4426-B68D-700042A5A7FD}"/>
          </ac:spMkLst>
        </pc:spChg>
      </pc:sldChg>
      <pc:sldChg chg="addSp delSp modSp new mod addCm modCm">
        <pc:chgData name="Maartje Buijssen" userId="6fd6d266fcd1c539" providerId="LiveId" clId="{FCFCA68C-651E-41CA-93F8-460DB080AFFD}" dt="2021-09-06T19:05:06.517" v="385"/>
        <pc:sldMkLst>
          <pc:docMk/>
          <pc:sldMk cId="3143209405" sldId="346"/>
        </pc:sldMkLst>
        <pc:spChg chg="mod">
          <ac:chgData name="Maartje Buijssen" userId="6fd6d266fcd1c539" providerId="LiveId" clId="{FCFCA68C-651E-41CA-93F8-460DB080AFFD}" dt="2021-09-06T19:03:04.065" v="368" actId="122"/>
          <ac:spMkLst>
            <pc:docMk/>
            <pc:sldMk cId="3143209405" sldId="346"/>
            <ac:spMk id="2" creationId="{64B94E80-3CD5-44EF-A465-3907296145EA}"/>
          </ac:spMkLst>
        </pc:spChg>
        <pc:spChg chg="add mod">
          <ac:chgData name="Maartje Buijssen" userId="6fd6d266fcd1c539" providerId="LiveId" clId="{FCFCA68C-651E-41CA-93F8-460DB080AFFD}" dt="2021-09-06T19:03:34.482" v="373" actId="255"/>
          <ac:spMkLst>
            <pc:docMk/>
            <pc:sldMk cId="3143209405" sldId="346"/>
            <ac:spMk id="3" creationId="{97804A55-C832-4033-9EE3-E8486F0C9CAF}"/>
          </ac:spMkLst>
        </pc:spChg>
        <pc:spChg chg="add mod">
          <ac:chgData name="Maartje Buijssen" userId="6fd6d266fcd1c539" providerId="LiveId" clId="{FCFCA68C-651E-41CA-93F8-460DB080AFFD}" dt="2021-09-06T19:04:09.907" v="380" actId="1076"/>
          <ac:spMkLst>
            <pc:docMk/>
            <pc:sldMk cId="3143209405" sldId="346"/>
            <ac:spMk id="5" creationId="{BAB46319-1906-41C8-8097-8C0B3266A4C6}"/>
          </ac:spMkLst>
        </pc:spChg>
        <pc:spChg chg="add del">
          <ac:chgData name="Maartje Buijssen" userId="6fd6d266fcd1c539" providerId="LiveId" clId="{FCFCA68C-651E-41CA-93F8-460DB080AFFD}" dt="2021-09-06T19:04:41.790" v="382" actId="22"/>
          <ac:spMkLst>
            <pc:docMk/>
            <pc:sldMk cId="3143209405" sldId="346"/>
            <ac:spMk id="7" creationId="{FC73180D-63FC-4C8A-A889-27019945432D}"/>
          </ac:spMkLst>
        </pc:spChg>
        <pc:picChg chg="add mod">
          <ac:chgData name="Maartje Buijssen" userId="6fd6d266fcd1c539" providerId="LiveId" clId="{FCFCA68C-651E-41CA-93F8-460DB080AFFD}" dt="2021-09-06T19:03:49.393" v="378" actId="14100"/>
          <ac:picMkLst>
            <pc:docMk/>
            <pc:sldMk cId="3143209405" sldId="346"/>
            <ac:picMk id="4" creationId="{2136C783-0CD7-4AAD-9E85-CBC6A6B5ABE0}"/>
          </ac:picMkLst>
        </pc:picChg>
      </pc:sldChg>
    </pc:docChg>
  </pc:docChgLst>
</pc:chgInfo>
</file>

<file path=ppt/comments/comment1.xml><?xml version="1.0" encoding="utf-8"?>
<p:cmLst xmlns:a="http://schemas.openxmlformats.org/drawingml/2006/main" xmlns:r="http://schemas.openxmlformats.org/officeDocument/2006/relationships" xmlns:p="http://schemas.openxmlformats.org/presentationml/2006/main">
  <p:cm authorId="2" dt="2021-09-06T21:04:55.895" idx="1">
    <p:pos x="5753" y="484"/>
    <p:text>Maartje Buijssen	1-6-2021
Implementatietips: (1) Maak iemand verantwoordelijk binnen de organisatie om de SLT en de gesprektool te implementeren 
(2) Stel een kartrekker per afdeling aan, mede als vraagbaak
(3)Neem de STL als vragenlijst op in het elektronisch patiënten dossier
(4) Zorg dat het gehele MDO op de hoogte is van de STL (inclusief gesprekstool) en de werkwijze
(5) Organiseer een startbijeenkomst met de zorg en bespreek hoe het afnemen van de lijst geborgd kan worden in het dagelijkse werk
(6) Evalueer hoe het proces verloopt en stel bij de start van de implementatie vast wanneer de implementatie succesvol wordt beoordeeld.</p:text>
    <p:extLst>
      <p:ext uri="{C676402C-5697-4E1C-873F-D02D1690AC5C}">
        <p15:threadingInfo xmlns:p15="http://schemas.microsoft.com/office/powerpoint/2012/main" timeZoneBias="-120"/>
      </p:ext>
    </p:extLst>
  </p:cm>
</p:cmLst>
</file>

<file path=ppt/handoutMasters/_rels/handoutMaster1.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8674" name="Rectangle 2"/>
          <p:cNvSpPr>
            <a:spLocks noGrp="1" noChangeArrowheads="1"/>
          </p:cNvSpPr>
          <p:nvPr>
            <p:ph type="hdr" sz="quarter"/>
          </p:nvPr>
        </p:nvSpPr>
        <p:spPr bwMode="auto">
          <a:xfrm>
            <a:off x="75530" y="234417"/>
            <a:ext cx="2945659" cy="49641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0" tIns="0" rIns="0" bIns="0" numCol="1" anchor="t" anchorCtr="0" compatLnSpc="1">
            <a:prstTxWarp prst="textNoShape">
              <a:avLst/>
            </a:prstTxWarp>
          </a:bodyPr>
          <a:lstStyle>
            <a:lvl1pPr>
              <a:defRPr sz="1200">
                <a:latin typeface="Arial" charset="0"/>
                <a:ea typeface="ＭＳ Ｐゴシック" charset="0"/>
                <a:cs typeface="ＭＳ Ｐゴシック" charset="0"/>
              </a:defRPr>
            </a:lvl1pPr>
          </a:lstStyle>
          <a:p>
            <a:pPr>
              <a:defRPr/>
            </a:pPr>
            <a:r>
              <a:rPr lang="en-US"/>
              <a:t>VUmc Basispresentatie</a:t>
            </a:r>
          </a:p>
        </p:txBody>
      </p:sp>
      <p:sp>
        <p:nvSpPr>
          <p:cNvPr id="28677" name="Rectangle 5"/>
          <p:cNvSpPr>
            <a:spLocks noGrp="1" noChangeArrowheads="1"/>
          </p:cNvSpPr>
          <p:nvPr>
            <p:ph type="sldNum" sz="quarter" idx="3"/>
          </p:nvPr>
        </p:nvSpPr>
        <p:spPr bwMode="auto">
          <a:xfrm>
            <a:off x="3776486" y="9431814"/>
            <a:ext cx="2945659" cy="49641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0" tIns="0" rIns="0" bIns="0" numCol="1" anchor="b" anchorCtr="0" compatLnSpc="1">
            <a:prstTxWarp prst="textNoShape">
              <a:avLst/>
            </a:prstTxWarp>
          </a:bodyPr>
          <a:lstStyle>
            <a:lvl1pPr algn="r">
              <a:defRPr sz="900"/>
            </a:lvl1pPr>
          </a:lstStyle>
          <a:p>
            <a:pPr>
              <a:defRPr/>
            </a:pPr>
            <a:fld id="{4ED67A4B-5F96-409A-88E2-097593076882}" type="slidenum">
              <a:rPr lang="en-US" altLang="nl-NL"/>
              <a:pPr>
                <a:defRPr/>
              </a:pPr>
              <a:t>‹nr.›</a:t>
            </a:fld>
            <a:endParaRPr lang="en-US" altLang="nl-NL"/>
          </a:p>
        </p:txBody>
      </p:sp>
      <p:pic>
        <p:nvPicPr>
          <p:cNvPr id="27652" name="Picture 6" descr="notehand_logovumc"/>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89199" y="0"/>
            <a:ext cx="1140814" cy="4998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7647174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hdr" sz="quarter"/>
          </p:nvPr>
        </p:nvSpPr>
        <p:spPr bwMode="auto">
          <a:xfrm>
            <a:off x="75530" y="234417"/>
            <a:ext cx="2945659" cy="42746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0" tIns="0" rIns="0" bIns="0" numCol="1" anchor="t" anchorCtr="0" compatLnSpc="1">
            <a:prstTxWarp prst="textNoShape">
              <a:avLst/>
            </a:prstTxWarp>
          </a:bodyPr>
          <a:lstStyle>
            <a:lvl1pPr>
              <a:defRPr sz="1200">
                <a:latin typeface="Arial" charset="0"/>
                <a:ea typeface="ＭＳ Ｐゴシック" charset="0"/>
                <a:cs typeface="ＭＳ Ｐゴシック" charset="0"/>
              </a:defRPr>
            </a:lvl1pPr>
          </a:lstStyle>
          <a:p>
            <a:pPr>
              <a:defRPr/>
            </a:pPr>
            <a:r>
              <a:rPr lang="en-US"/>
              <a:t>VUmc Basispresentatie</a:t>
            </a:r>
          </a:p>
        </p:txBody>
      </p:sp>
      <p:sp>
        <p:nvSpPr>
          <p:cNvPr id="4100" name="Rectangle 4"/>
          <p:cNvSpPr>
            <a:spLocks noGrp="1" noRot="1" noChangeAspect="1" noChangeArrowheads="1" noTextEdit="1"/>
          </p:cNvSpPr>
          <p:nvPr>
            <p:ph type="sldImg" idx="2"/>
          </p:nvPr>
        </p:nvSpPr>
        <p:spPr bwMode="auto">
          <a:xfrm>
            <a:off x="90488" y="744538"/>
            <a:ext cx="6616700" cy="3722687"/>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 uri="{53640926-AAD7-44D8-BBD7-CCE9431645EC}">
              <a14:shadowObscured xmlns:a14="http://schemas.microsoft.com/office/drawing/2010/main" val="1"/>
            </a:ext>
            <a:ext uri="{FAA26D3D-D897-4be2-8F04-BA451C77F1D7}"/>
          </a:extLst>
        </p:spPr>
      </p:sp>
      <p:sp>
        <p:nvSpPr>
          <p:cNvPr id="4101" name="Rectangle 5"/>
          <p:cNvSpPr>
            <a:spLocks noGrp="1" noChangeArrowheads="1"/>
          </p:cNvSpPr>
          <p:nvPr>
            <p:ph type="body" sz="quarter" idx="3"/>
          </p:nvPr>
        </p:nvSpPr>
        <p:spPr bwMode="auto">
          <a:xfrm>
            <a:off x="906357" y="4715907"/>
            <a:ext cx="4984962" cy="446770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4103" name="Rectangle 7"/>
          <p:cNvSpPr>
            <a:spLocks noGrp="1" noChangeArrowheads="1"/>
          </p:cNvSpPr>
          <p:nvPr>
            <p:ph type="sldNum" sz="quarter" idx="5"/>
          </p:nvPr>
        </p:nvSpPr>
        <p:spPr bwMode="auto">
          <a:xfrm>
            <a:off x="3776486" y="9431814"/>
            <a:ext cx="2945659" cy="49641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b" anchorCtr="0" compatLnSpc="1">
            <a:prstTxWarp prst="textNoShape">
              <a:avLst/>
            </a:prstTxWarp>
          </a:bodyPr>
          <a:lstStyle>
            <a:lvl1pPr algn="r">
              <a:defRPr sz="900"/>
            </a:lvl1pPr>
          </a:lstStyle>
          <a:p>
            <a:pPr>
              <a:defRPr/>
            </a:pPr>
            <a:fld id="{AE6612CE-92F7-47FC-B047-6FA3FEA6EDAA}" type="slidenum">
              <a:rPr lang="en-US" altLang="nl-NL"/>
              <a:pPr>
                <a:defRPr/>
              </a:pPr>
              <a:t>‹nr.›</a:t>
            </a:fld>
            <a:endParaRPr lang="en-US" altLang="nl-NL"/>
          </a:p>
        </p:txBody>
      </p:sp>
      <p:pic>
        <p:nvPicPr>
          <p:cNvPr id="25606" name="Picture 8" descr="notehand_logovumc"/>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89199" y="0"/>
            <a:ext cx="1140814" cy="4998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838591961"/>
      </p:ext>
    </p:extLst>
  </p:cSld>
  <p:clrMap bg1="lt1" tx1="dk1" bg2="lt2" tx2="dk2" accent1="accent1" accent2="accent2" accent3="accent3" accent4="accent4" accent5="accent5" accent6="accent6" hlink="hlink" folHlink="folHlink"/>
  <p:hf ftr="0" dt="0"/>
  <p:notesStyle>
    <a:lvl1pPr algn="l" rtl="0" eaLnBrk="0" fontAlgn="base" hangingPunct="0">
      <a:spcBef>
        <a:spcPct val="30000"/>
      </a:spcBef>
      <a:spcAft>
        <a:spcPct val="0"/>
      </a:spcAft>
      <a:defRPr sz="1200" kern="1200">
        <a:solidFill>
          <a:schemeClr val="tx1"/>
        </a:solidFill>
        <a:latin typeface="Arial" charset="0"/>
        <a:ea typeface="ＭＳ Ｐゴシック" charset="0"/>
        <a:cs typeface="ＭＳ Ｐゴシック" charset="0"/>
      </a:defRPr>
    </a:lvl1pPr>
    <a:lvl2pPr marL="457200" algn="l" rtl="0" eaLnBrk="0" fontAlgn="base" hangingPunct="0">
      <a:spcBef>
        <a:spcPct val="30000"/>
      </a:spcBef>
      <a:spcAft>
        <a:spcPct val="0"/>
      </a:spcAft>
      <a:defRPr sz="1200" kern="1200">
        <a:solidFill>
          <a:schemeClr val="tx1"/>
        </a:solidFill>
        <a:latin typeface="Arial" charset="0"/>
        <a:ea typeface="ＭＳ Ｐゴシック" charset="0"/>
        <a:cs typeface="+mn-cs"/>
      </a:defRPr>
    </a:lvl2pPr>
    <a:lvl3pPr marL="914400" algn="l" rtl="0" eaLnBrk="0" fontAlgn="base" hangingPunct="0">
      <a:spcBef>
        <a:spcPct val="30000"/>
      </a:spcBef>
      <a:spcAft>
        <a:spcPct val="0"/>
      </a:spcAft>
      <a:defRPr sz="1200" kern="1200">
        <a:solidFill>
          <a:schemeClr val="tx1"/>
        </a:solidFill>
        <a:latin typeface="Arial" charset="0"/>
        <a:ea typeface="ＭＳ Ｐゴシック" charset="0"/>
        <a:cs typeface="+mn-cs"/>
      </a:defRPr>
    </a:lvl3pPr>
    <a:lvl4pPr marL="1371600" algn="l" rtl="0" eaLnBrk="0" fontAlgn="base" hangingPunct="0">
      <a:spcBef>
        <a:spcPct val="30000"/>
      </a:spcBef>
      <a:spcAft>
        <a:spcPct val="0"/>
      </a:spcAft>
      <a:defRPr sz="1200" kern="1200">
        <a:solidFill>
          <a:schemeClr val="tx1"/>
        </a:solidFill>
        <a:latin typeface="Arial" charset="0"/>
        <a:ea typeface="ＭＳ Ｐゴシック" charset="0"/>
        <a:cs typeface="+mn-cs"/>
      </a:defRPr>
    </a:lvl4pPr>
    <a:lvl5pPr marL="1828800" algn="l" rtl="0" eaLnBrk="0" fontAlgn="base" hangingPunct="0">
      <a:spcBef>
        <a:spcPct val="30000"/>
      </a:spcBef>
      <a:spcAft>
        <a:spcPct val="0"/>
      </a:spcAft>
      <a:defRPr sz="1200" kern="1200">
        <a:solidFill>
          <a:schemeClr val="tx1"/>
        </a:solidFill>
        <a:latin typeface="Arial" charset="0"/>
        <a:ea typeface="ＭＳ Ｐゴシック" charset="0"/>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hdr" sz="quarter"/>
          </p:nvPr>
        </p:nvSpPr>
        <p:spPr>
          <a:noFill/>
        </p:spPr>
        <p:txBody>
          <a:bodyPr/>
          <a:lstStyle>
            <a:lvl1pPr>
              <a:defRPr sz="2600">
                <a:solidFill>
                  <a:schemeClr val="tx1"/>
                </a:solidFill>
                <a:latin typeface="Arial" pitchFamily="34" charset="0"/>
                <a:ea typeface="ＭＳ Ｐゴシック" pitchFamily="34" charset="-128"/>
              </a:defRPr>
            </a:lvl1pPr>
            <a:lvl2pPr marL="804763" indent="-309524">
              <a:defRPr sz="2600">
                <a:solidFill>
                  <a:schemeClr val="tx1"/>
                </a:solidFill>
                <a:latin typeface="Arial" pitchFamily="34" charset="0"/>
                <a:ea typeface="ＭＳ Ｐゴシック" pitchFamily="34" charset="-128"/>
              </a:defRPr>
            </a:lvl2pPr>
            <a:lvl3pPr marL="1238098" indent="-247620">
              <a:defRPr sz="2600">
                <a:solidFill>
                  <a:schemeClr val="tx1"/>
                </a:solidFill>
                <a:latin typeface="Arial" pitchFamily="34" charset="0"/>
                <a:ea typeface="ＭＳ Ｐゴシック" pitchFamily="34" charset="-128"/>
              </a:defRPr>
            </a:lvl3pPr>
            <a:lvl4pPr marL="1733337" indent="-247620">
              <a:defRPr sz="2600">
                <a:solidFill>
                  <a:schemeClr val="tx1"/>
                </a:solidFill>
                <a:latin typeface="Arial" pitchFamily="34" charset="0"/>
                <a:ea typeface="ＭＳ Ｐゴシック" pitchFamily="34" charset="-128"/>
              </a:defRPr>
            </a:lvl4pPr>
            <a:lvl5pPr marL="2228576" indent="-247620">
              <a:defRPr sz="2600">
                <a:solidFill>
                  <a:schemeClr val="tx1"/>
                </a:solidFill>
                <a:latin typeface="Arial" pitchFamily="34" charset="0"/>
                <a:ea typeface="ＭＳ Ｐゴシック" pitchFamily="34" charset="-128"/>
              </a:defRPr>
            </a:lvl5pPr>
            <a:lvl6pPr marL="2723815" indent="-247620" eaLnBrk="0" fontAlgn="base" hangingPunct="0">
              <a:spcBef>
                <a:spcPct val="0"/>
              </a:spcBef>
              <a:spcAft>
                <a:spcPct val="0"/>
              </a:spcAft>
              <a:defRPr sz="2600">
                <a:solidFill>
                  <a:schemeClr val="tx1"/>
                </a:solidFill>
                <a:latin typeface="Arial" pitchFamily="34" charset="0"/>
                <a:ea typeface="ＭＳ Ｐゴシック" pitchFamily="34" charset="-128"/>
              </a:defRPr>
            </a:lvl6pPr>
            <a:lvl7pPr marL="3219054" indent="-247620" eaLnBrk="0" fontAlgn="base" hangingPunct="0">
              <a:spcBef>
                <a:spcPct val="0"/>
              </a:spcBef>
              <a:spcAft>
                <a:spcPct val="0"/>
              </a:spcAft>
              <a:defRPr sz="2600">
                <a:solidFill>
                  <a:schemeClr val="tx1"/>
                </a:solidFill>
                <a:latin typeface="Arial" pitchFamily="34" charset="0"/>
                <a:ea typeface="ＭＳ Ｐゴシック" pitchFamily="34" charset="-128"/>
              </a:defRPr>
            </a:lvl7pPr>
            <a:lvl8pPr marL="3714293" indent="-247620" eaLnBrk="0" fontAlgn="base" hangingPunct="0">
              <a:spcBef>
                <a:spcPct val="0"/>
              </a:spcBef>
              <a:spcAft>
                <a:spcPct val="0"/>
              </a:spcAft>
              <a:defRPr sz="2600">
                <a:solidFill>
                  <a:schemeClr val="tx1"/>
                </a:solidFill>
                <a:latin typeface="Arial" pitchFamily="34" charset="0"/>
                <a:ea typeface="ＭＳ Ｐゴシック" pitchFamily="34" charset="-128"/>
              </a:defRPr>
            </a:lvl8pPr>
            <a:lvl9pPr marL="4209532" indent="-247620" eaLnBrk="0" fontAlgn="base" hangingPunct="0">
              <a:spcBef>
                <a:spcPct val="0"/>
              </a:spcBef>
              <a:spcAft>
                <a:spcPct val="0"/>
              </a:spcAft>
              <a:defRPr sz="2600">
                <a:solidFill>
                  <a:schemeClr val="tx1"/>
                </a:solidFill>
                <a:latin typeface="Arial" pitchFamily="34" charset="0"/>
                <a:ea typeface="ＭＳ Ｐゴシック" pitchFamily="34" charset="-128"/>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nl-NL" sz="1300" b="0" i="0" u="none" strike="noStrike" kern="1200" cap="none" spc="0" normalizeH="0" baseline="0" noProof="0">
                <a:ln>
                  <a:noFill/>
                </a:ln>
                <a:solidFill>
                  <a:srgbClr val="000080"/>
                </a:solidFill>
                <a:effectLst/>
                <a:uLnTx/>
                <a:uFillTx/>
                <a:latin typeface="Arial" pitchFamily="34" charset="0"/>
                <a:ea typeface="ＭＳ Ｐゴシック" pitchFamily="34" charset="-128"/>
              </a:rPr>
              <a:t>VUmc Basispresentatie</a:t>
            </a:r>
          </a:p>
        </p:txBody>
      </p:sp>
      <p:sp>
        <p:nvSpPr>
          <p:cNvPr id="26627" name="Rectangle 7"/>
          <p:cNvSpPr>
            <a:spLocks noGrp="1" noChangeArrowheads="1"/>
          </p:cNvSpPr>
          <p:nvPr>
            <p:ph type="sldNum" sz="quarter" idx="5"/>
          </p:nvPr>
        </p:nvSpPr>
        <p:spPr>
          <a:noFill/>
        </p:spPr>
        <p:txBody>
          <a:bodyPr/>
          <a:lstStyle>
            <a:lvl1pPr>
              <a:defRPr sz="2600">
                <a:solidFill>
                  <a:schemeClr val="tx1"/>
                </a:solidFill>
                <a:latin typeface="Arial" pitchFamily="34" charset="0"/>
                <a:ea typeface="ＭＳ Ｐゴシック" pitchFamily="34" charset="-128"/>
              </a:defRPr>
            </a:lvl1pPr>
            <a:lvl2pPr marL="804763" indent="-309524">
              <a:defRPr sz="2600">
                <a:solidFill>
                  <a:schemeClr val="tx1"/>
                </a:solidFill>
                <a:latin typeface="Arial" pitchFamily="34" charset="0"/>
                <a:ea typeface="ＭＳ Ｐゴシック" pitchFamily="34" charset="-128"/>
              </a:defRPr>
            </a:lvl2pPr>
            <a:lvl3pPr marL="1238098" indent="-247620">
              <a:defRPr sz="2600">
                <a:solidFill>
                  <a:schemeClr val="tx1"/>
                </a:solidFill>
                <a:latin typeface="Arial" pitchFamily="34" charset="0"/>
                <a:ea typeface="ＭＳ Ｐゴシック" pitchFamily="34" charset="-128"/>
              </a:defRPr>
            </a:lvl3pPr>
            <a:lvl4pPr marL="1733337" indent="-247620">
              <a:defRPr sz="2600">
                <a:solidFill>
                  <a:schemeClr val="tx1"/>
                </a:solidFill>
                <a:latin typeface="Arial" pitchFamily="34" charset="0"/>
                <a:ea typeface="ＭＳ Ｐゴシック" pitchFamily="34" charset="-128"/>
              </a:defRPr>
            </a:lvl4pPr>
            <a:lvl5pPr marL="2228576" indent="-247620">
              <a:defRPr sz="2600">
                <a:solidFill>
                  <a:schemeClr val="tx1"/>
                </a:solidFill>
                <a:latin typeface="Arial" pitchFamily="34" charset="0"/>
                <a:ea typeface="ＭＳ Ｐゴシック" pitchFamily="34" charset="-128"/>
              </a:defRPr>
            </a:lvl5pPr>
            <a:lvl6pPr marL="2723815" indent="-247620" eaLnBrk="0" fontAlgn="base" hangingPunct="0">
              <a:spcBef>
                <a:spcPct val="0"/>
              </a:spcBef>
              <a:spcAft>
                <a:spcPct val="0"/>
              </a:spcAft>
              <a:defRPr sz="2600">
                <a:solidFill>
                  <a:schemeClr val="tx1"/>
                </a:solidFill>
                <a:latin typeface="Arial" pitchFamily="34" charset="0"/>
                <a:ea typeface="ＭＳ Ｐゴシック" pitchFamily="34" charset="-128"/>
              </a:defRPr>
            </a:lvl6pPr>
            <a:lvl7pPr marL="3219054" indent="-247620" eaLnBrk="0" fontAlgn="base" hangingPunct="0">
              <a:spcBef>
                <a:spcPct val="0"/>
              </a:spcBef>
              <a:spcAft>
                <a:spcPct val="0"/>
              </a:spcAft>
              <a:defRPr sz="2600">
                <a:solidFill>
                  <a:schemeClr val="tx1"/>
                </a:solidFill>
                <a:latin typeface="Arial" pitchFamily="34" charset="0"/>
                <a:ea typeface="ＭＳ Ｐゴシック" pitchFamily="34" charset="-128"/>
              </a:defRPr>
            </a:lvl7pPr>
            <a:lvl8pPr marL="3714293" indent="-247620" eaLnBrk="0" fontAlgn="base" hangingPunct="0">
              <a:spcBef>
                <a:spcPct val="0"/>
              </a:spcBef>
              <a:spcAft>
                <a:spcPct val="0"/>
              </a:spcAft>
              <a:defRPr sz="2600">
                <a:solidFill>
                  <a:schemeClr val="tx1"/>
                </a:solidFill>
                <a:latin typeface="Arial" pitchFamily="34" charset="0"/>
                <a:ea typeface="ＭＳ Ｐゴシック" pitchFamily="34" charset="-128"/>
              </a:defRPr>
            </a:lvl8pPr>
            <a:lvl9pPr marL="4209532" indent="-247620" eaLnBrk="0" fontAlgn="base" hangingPunct="0">
              <a:spcBef>
                <a:spcPct val="0"/>
              </a:spcBef>
              <a:spcAft>
                <a:spcPct val="0"/>
              </a:spcAft>
              <a:defRPr sz="2600">
                <a:solidFill>
                  <a:schemeClr val="tx1"/>
                </a:solidFill>
                <a:latin typeface="Arial" pitchFamily="34" charset="0"/>
                <a:ea typeface="ＭＳ Ｐゴシック" pitchFamily="34" charset="-128"/>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D41A9914-4BF2-4860-80E3-6D599DBE33A3}" type="slidenum">
              <a:rPr kumimoji="0" lang="en-US" altLang="nl-NL" sz="1000" b="0" i="0" u="none" strike="noStrike" kern="1200" cap="none" spc="0" normalizeH="0" baseline="0" noProof="0">
                <a:ln>
                  <a:noFill/>
                </a:ln>
                <a:solidFill>
                  <a:srgbClr val="000080"/>
                </a:solidFill>
                <a:effectLst/>
                <a:uLnTx/>
                <a:uFillTx/>
                <a:latin typeface="Arial" pitchFamily="34" charset="0"/>
                <a:ea typeface="ＭＳ Ｐゴシック" pitchFamily="34"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altLang="nl-NL" sz="1000" b="0" i="0" u="none" strike="noStrike" kern="1200" cap="none" spc="0" normalizeH="0" baseline="0" noProof="0">
              <a:ln>
                <a:noFill/>
              </a:ln>
              <a:solidFill>
                <a:srgbClr val="000080"/>
              </a:solidFill>
              <a:effectLst/>
              <a:uLnTx/>
              <a:uFillTx/>
              <a:latin typeface="Arial" pitchFamily="34" charset="0"/>
              <a:ea typeface="ＭＳ Ｐゴシック" pitchFamily="34" charset="-128"/>
              <a:cs typeface="+mn-cs"/>
            </a:endParaRPr>
          </a:p>
        </p:txBody>
      </p:sp>
      <p:sp>
        <p:nvSpPr>
          <p:cNvPr id="5122" name="Rectangle 2"/>
          <p:cNvSpPr>
            <a:spLocks noGrp="1" noRot="1" noChangeAspect="1" noChangeArrowheads="1" noTextEdit="1"/>
          </p:cNvSpPr>
          <p:nvPr>
            <p:ph type="sldImg"/>
          </p:nvPr>
        </p:nvSpPr>
        <p:spPr>
          <a:xfrm>
            <a:off x="139700" y="768350"/>
            <a:ext cx="6819900" cy="3836988"/>
          </a:xfrm>
          <a:ln/>
        </p:spPr>
      </p:sp>
      <p:sp>
        <p:nvSpPr>
          <p:cNvPr id="26629" name="Rectangle 3"/>
          <p:cNvSpPr>
            <a:spLocks noGrp="1" noChangeArrowheads="1"/>
          </p:cNvSpPr>
          <p:nvPr>
            <p:ph type="body" idx="1"/>
          </p:nvPr>
        </p:nvSpPr>
        <p:spPr>
          <a:noFill/>
        </p:spPr>
        <p:txBody>
          <a:bodyPr/>
          <a:lstStyle/>
          <a:p>
            <a:pPr eaLnBrk="1" hangingPunct="1"/>
            <a:endParaRPr lang="nl-NL" altLang="nl-NL" dirty="0">
              <a:latin typeface="Arial" pitchFamily="34" charset="0"/>
              <a:ea typeface="ＭＳ Ｐゴシック" pitchFamily="34" charset="-128"/>
            </a:endParaRPr>
          </a:p>
        </p:txBody>
      </p:sp>
    </p:spTree>
    <p:extLst>
      <p:ext uri="{BB962C8B-B14F-4D97-AF65-F5344CB8AC3E}">
        <p14:creationId xmlns:p14="http://schemas.microsoft.com/office/powerpoint/2010/main" val="146462734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koptekst 3"/>
          <p:cNvSpPr>
            <a:spLocks noGrp="1"/>
          </p:cNvSpPr>
          <p:nvPr>
            <p:ph type="hdr" sz="quarter"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300" b="0" i="0" u="none" strike="noStrike" kern="1200" cap="none" spc="0" normalizeH="0" baseline="0" noProof="0">
                <a:ln>
                  <a:noFill/>
                </a:ln>
                <a:solidFill>
                  <a:srgbClr val="000080"/>
                </a:solidFill>
                <a:effectLst/>
                <a:uLnTx/>
                <a:uFillTx/>
                <a:latin typeface="Arial" charset="0"/>
                <a:ea typeface="ＭＳ Ｐゴシック" charset="0"/>
              </a:rPr>
              <a:t>VUmc Basispresentatie</a:t>
            </a:r>
          </a:p>
        </p:txBody>
      </p:sp>
      <p:sp>
        <p:nvSpPr>
          <p:cNvPr id="5" name="Tijdelijke aanduiding voor dianummer 4"/>
          <p:cNvSpPr>
            <a:spLocks noGrp="1"/>
          </p:cNvSpPr>
          <p:nvPr>
            <p:ph type="sldNum" sz="quarter"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E6612CE-92F7-47FC-B047-6FA3FEA6EDAA}" type="slidenum">
              <a:rPr kumimoji="0" lang="en-US" altLang="nl-NL" sz="1000" b="0" i="0" u="none" strike="noStrike" kern="1200" cap="none" spc="0" normalizeH="0" baseline="0" noProof="0" smtClean="0">
                <a:ln>
                  <a:noFill/>
                </a:ln>
                <a:solidFill>
                  <a:srgbClr val="000080"/>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altLang="nl-NL" sz="1000" b="0" i="0" u="none" strike="noStrike" kern="1200" cap="none" spc="0" normalizeH="0" baseline="0" noProof="0">
              <a:ln>
                <a:noFill/>
              </a:ln>
              <a:solidFill>
                <a:srgbClr val="000080"/>
              </a:solidFill>
              <a:effectLst/>
              <a:uLnTx/>
              <a:uFillTx/>
              <a:latin typeface="Calibri"/>
              <a:ea typeface="+mn-ea"/>
              <a:cs typeface="+mn-cs"/>
            </a:endParaRPr>
          </a:p>
        </p:txBody>
      </p:sp>
    </p:spTree>
    <p:extLst>
      <p:ext uri="{BB962C8B-B14F-4D97-AF65-F5344CB8AC3E}">
        <p14:creationId xmlns:p14="http://schemas.microsoft.com/office/powerpoint/2010/main" val="100200917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koptekst 3"/>
          <p:cNvSpPr>
            <a:spLocks noGrp="1"/>
          </p:cNvSpPr>
          <p:nvPr>
            <p:ph type="hdr" sz="quarter"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300" b="0" i="0" u="none" strike="noStrike" kern="1200" cap="none" spc="0" normalizeH="0" baseline="0" noProof="0">
                <a:ln>
                  <a:noFill/>
                </a:ln>
                <a:solidFill>
                  <a:srgbClr val="000080"/>
                </a:solidFill>
                <a:effectLst/>
                <a:uLnTx/>
                <a:uFillTx/>
                <a:latin typeface="Arial" charset="0"/>
                <a:ea typeface="ＭＳ Ｐゴシック" charset="0"/>
              </a:rPr>
              <a:t>VUmc Basispresentatie</a:t>
            </a:r>
          </a:p>
        </p:txBody>
      </p:sp>
      <p:sp>
        <p:nvSpPr>
          <p:cNvPr id="5" name="Tijdelijke aanduiding voor dianummer 4"/>
          <p:cNvSpPr>
            <a:spLocks noGrp="1"/>
          </p:cNvSpPr>
          <p:nvPr>
            <p:ph type="sldNum" sz="quarter"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E6612CE-92F7-47FC-B047-6FA3FEA6EDAA}" type="slidenum">
              <a:rPr kumimoji="0" lang="en-US" altLang="nl-NL" sz="1000" b="0" i="0" u="none" strike="noStrike" kern="1200" cap="none" spc="0" normalizeH="0" baseline="0" noProof="0" smtClean="0">
                <a:ln>
                  <a:noFill/>
                </a:ln>
                <a:solidFill>
                  <a:srgbClr val="000080"/>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altLang="nl-NL" sz="1000" b="0" i="0" u="none" strike="noStrike" kern="1200" cap="none" spc="0" normalizeH="0" baseline="0" noProof="0">
              <a:ln>
                <a:noFill/>
              </a:ln>
              <a:solidFill>
                <a:srgbClr val="000080"/>
              </a:solidFill>
              <a:effectLst/>
              <a:uLnTx/>
              <a:uFillTx/>
              <a:latin typeface="Calibri"/>
              <a:ea typeface="+mn-ea"/>
              <a:cs typeface="+mn-cs"/>
            </a:endParaRPr>
          </a:p>
        </p:txBody>
      </p:sp>
    </p:spTree>
    <p:extLst>
      <p:ext uri="{BB962C8B-B14F-4D97-AF65-F5344CB8AC3E}">
        <p14:creationId xmlns:p14="http://schemas.microsoft.com/office/powerpoint/2010/main" val="100200917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17.jp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2.jp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4.jp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3.emf"/><Relationship Id="rId1" Type="http://schemas.openxmlformats.org/officeDocument/2006/relationships/slideMaster" Target="../slideMasters/slideMaster1.xml"/><Relationship Id="rId4" Type="http://schemas.openxmlformats.org/officeDocument/2006/relationships/image" Target="../media/image8.jpe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elpagina - onderzoek">
    <p:spTree>
      <p:nvGrpSpPr>
        <p:cNvPr id="1" name=""/>
        <p:cNvGrpSpPr/>
        <p:nvPr/>
      </p:nvGrpSpPr>
      <p:grpSpPr>
        <a:xfrm>
          <a:off x="0" y="0"/>
          <a:ext cx="0" cy="0"/>
          <a:chOff x="0" y="0"/>
          <a:chExt cx="0" cy="0"/>
        </a:xfrm>
      </p:grpSpPr>
      <p:sp>
        <p:nvSpPr>
          <p:cNvPr id="11" name="Rechthoek 10">
            <a:extLst>
              <a:ext uri="{FF2B5EF4-FFF2-40B4-BE49-F238E27FC236}">
                <a16:creationId xmlns:a16="http://schemas.microsoft.com/office/drawing/2014/main" id="{333C430D-E413-4705-BF87-59067A65F4AD}"/>
              </a:ext>
            </a:extLst>
          </p:cNvPr>
          <p:cNvSpPr/>
          <p:nvPr/>
        </p:nvSpPr>
        <p:spPr>
          <a:xfrm>
            <a:off x="0" y="713165"/>
            <a:ext cx="14401800" cy="3882904"/>
          </a:xfrm>
          <a:prstGeom prst="rect">
            <a:avLst/>
          </a:prstGeom>
          <a:solidFill>
            <a:srgbClr val="009CB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2126" dirty="0"/>
          </a:p>
        </p:txBody>
      </p:sp>
      <p:sp>
        <p:nvSpPr>
          <p:cNvPr id="2" name="Titel 1">
            <a:extLst>
              <a:ext uri="{FF2B5EF4-FFF2-40B4-BE49-F238E27FC236}">
                <a16:creationId xmlns:a16="http://schemas.microsoft.com/office/drawing/2014/main" id="{5B1D3611-1177-48EA-A067-CEF0CDB42490}"/>
              </a:ext>
            </a:extLst>
          </p:cNvPr>
          <p:cNvSpPr>
            <a:spLocks noGrp="1"/>
          </p:cNvSpPr>
          <p:nvPr>
            <p:ph type="ctrTitle" hasCustomPrompt="1"/>
          </p:nvPr>
        </p:nvSpPr>
        <p:spPr>
          <a:xfrm>
            <a:off x="771526" y="1248638"/>
            <a:ext cx="12730162" cy="1361687"/>
          </a:xfrm>
          <a:prstGeom prst="rect">
            <a:avLst/>
          </a:prstGeom>
        </p:spPr>
        <p:txBody>
          <a:bodyPr anchor="b">
            <a:normAutofit/>
          </a:bodyPr>
          <a:lstStyle>
            <a:lvl1pPr algn="l">
              <a:defRPr sz="5907" b="1">
                <a:solidFill>
                  <a:schemeClr val="bg1"/>
                </a:solidFill>
                <a:latin typeface="Trebuchet MS" panose="020B0603020202020204" pitchFamily="34" charset="0"/>
              </a:defRPr>
            </a:lvl1pPr>
          </a:lstStyle>
          <a:p>
            <a:r>
              <a:rPr lang="nl-NL" dirty="0"/>
              <a:t>Hier de titel</a:t>
            </a:r>
          </a:p>
        </p:txBody>
      </p:sp>
      <p:sp>
        <p:nvSpPr>
          <p:cNvPr id="3" name="Ondertitel 2">
            <a:extLst>
              <a:ext uri="{FF2B5EF4-FFF2-40B4-BE49-F238E27FC236}">
                <a16:creationId xmlns:a16="http://schemas.microsoft.com/office/drawing/2014/main" id="{3AC4A8E8-3E90-4C49-8DE9-AAB8EE459045}"/>
              </a:ext>
            </a:extLst>
          </p:cNvPr>
          <p:cNvSpPr>
            <a:spLocks noGrp="1"/>
          </p:cNvSpPr>
          <p:nvPr>
            <p:ph type="subTitle" idx="1" hasCustomPrompt="1"/>
          </p:nvPr>
        </p:nvSpPr>
        <p:spPr>
          <a:xfrm>
            <a:off x="797244" y="2764631"/>
            <a:ext cx="12730162" cy="771525"/>
          </a:xfrm>
          <a:prstGeom prst="rect">
            <a:avLst/>
          </a:prstGeom>
        </p:spPr>
        <p:txBody>
          <a:bodyPr>
            <a:normAutofit/>
          </a:bodyPr>
          <a:lstStyle>
            <a:lvl1pPr marL="0" indent="0" algn="l">
              <a:buNone/>
              <a:defRPr sz="4489" b="0">
                <a:solidFill>
                  <a:schemeClr val="bg1"/>
                </a:solidFill>
                <a:latin typeface="Trebuchet MS" panose="020B0603020202020204" pitchFamily="34" charset="0"/>
              </a:defRPr>
            </a:lvl1pPr>
            <a:lvl2pPr marL="540090" indent="0" algn="ctr">
              <a:buNone/>
              <a:defRPr sz="2363"/>
            </a:lvl2pPr>
            <a:lvl3pPr marL="1080181" indent="0" algn="ctr">
              <a:buNone/>
              <a:defRPr sz="2126"/>
            </a:lvl3pPr>
            <a:lvl4pPr marL="1620271" indent="0" algn="ctr">
              <a:buNone/>
              <a:defRPr sz="1890"/>
            </a:lvl4pPr>
            <a:lvl5pPr marL="2160361" indent="0" algn="ctr">
              <a:buNone/>
              <a:defRPr sz="1890"/>
            </a:lvl5pPr>
            <a:lvl6pPr marL="2700452" indent="0" algn="ctr">
              <a:buNone/>
              <a:defRPr sz="1890"/>
            </a:lvl6pPr>
            <a:lvl7pPr marL="3240542" indent="0" algn="ctr">
              <a:buNone/>
              <a:defRPr sz="1890"/>
            </a:lvl7pPr>
            <a:lvl8pPr marL="3780633" indent="0" algn="ctr">
              <a:buNone/>
              <a:defRPr sz="1890"/>
            </a:lvl8pPr>
            <a:lvl9pPr marL="4320723" indent="0" algn="ctr">
              <a:buNone/>
              <a:defRPr sz="1890"/>
            </a:lvl9pPr>
          </a:lstStyle>
          <a:p>
            <a:r>
              <a:rPr lang="nl-NL" dirty="0"/>
              <a:t>Hier de subtitel</a:t>
            </a:r>
          </a:p>
        </p:txBody>
      </p:sp>
      <p:pic>
        <p:nvPicPr>
          <p:cNvPr id="10" name="Afbeelding 9">
            <a:extLst>
              <a:ext uri="{FF2B5EF4-FFF2-40B4-BE49-F238E27FC236}">
                <a16:creationId xmlns:a16="http://schemas.microsoft.com/office/drawing/2014/main" id="{2E896DCE-6314-4456-ADEB-F5C25B82E6A7}"/>
              </a:ext>
            </a:extLst>
          </p:cNvPr>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5094451" y="0"/>
            <a:ext cx="4209440" cy="1172485"/>
          </a:xfrm>
          <a:prstGeom prst="rect">
            <a:avLst/>
          </a:prstGeom>
        </p:spPr>
      </p:pic>
      <p:pic>
        <p:nvPicPr>
          <p:cNvPr id="12" name="Afbeelding 11"/>
          <p:cNvPicPr>
            <a:picLocks noChangeAspect="1"/>
          </p:cNvPicPr>
          <p:nvPr userDrawn="1"/>
        </p:nvPicPr>
        <p:blipFill>
          <a:blip r:embed="rId3"/>
          <a:stretch>
            <a:fillRect/>
          </a:stretch>
        </p:blipFill>
        <p:spPr>
          <a:xfrm>
            <a:off x="12766509" y="6946106"/>
            <a:ext cx="1470358" cy="1002185"/>
          </a:xfrm>
          <a:prstGeom prst="rect">
            <a:avLst/>
          </a:prstGeom>
        </p:spPr>
      </p:pic>
    </p:spTree>
    <p:extLst>
      <p:ext uri="{BB962C8B-B14F-4D97-AF65-F5344CB8AC3E}">
        <p14:creationId xmlns:p14="http://schemas.microsoft.com/office/powerpoint/2010/main" val="43990693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hf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wee kolommen - patiëntenzor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6841DAF-11CD-4D6E-A9E2-F440749B1112}"/>
              </a:ext>
            </a:extLst>
          </p:cNvPr>
          <p:cNvSpPr>
            <a:spLocks noGrp="1"/>
          </p:cNvSpPr>
          <p:nvPr>
            <p:ph type="title" hasCustomPrompt="1"/>
          </p:nvPr>
        </p:nvSpPr>
        <p:spPr>
          <a:xfrm>
            <a:off x="795100" y="1299485"/>
            <a:ext cx="12717389" cy="1565821"/>
          </a:xfrm>
          <a:prstGeom prst="rect">
            <a:avLst/>
          </a:prstGeom>
        </p:spPr>
        <p:txBody>
          <a:bodyPr>
            <a:noAutofit/>
          </a:bodyPr>
          <a:lstStyle>
            <a:lvl1pPr>
              <a:defRPr/>
            </a:lvl1pPr>
          </a:lstStyle>
          <a:p>
            <a:r>
              <a:rPr lang="nl-NL" dirty="0"/>
              <a:t>Hier de titel</a:t>
            </a:r>
          </a:p>
        </p:txBody>
      </p:sp>
      <p:sp>
        <p:nvSpPr>
          <p:cNvPr id="3" name="Tijdelijke aanduiding voor inhoud 2">
            <a:extLst>
              <a:ext uri="{FF2B5EF4-FFF2-40B4-BE49-F238E27FC236}">
                <a16:creationId xmlns:a16="http://schemas.microsoft.com/office/drawing/2014/main" id="{AC18372C-9B21-4DA0-8A35-9ACF44B7D0B9}"/>
              </a:ext>
            </a:extLst>
          </p:cNvPr>
          <p:cNvSpPr>
            <a:spLocks noGrp="1"/>
          </p:cNvSpPr>
          <p:nvPr>
            <p:ph sz="half" idx="1" hasCustomPrompt="1"/>
          </p:nvPr>
        </p:nvSpPr>
        <p:spPr>
          <a:xfrm>
            <a:off x="795100" y="2865305"/>
            <a:ext cx="6315789" cy="4431233"/>
          </a:xfrm>
          <a:prstGeom prst="rect">
            <a:avLst/>
          </a:prstGeom>
        </p:spPr>
        <p:txBody>
          <a:bodyPr/>
          <a:lstStyle>
            <a:lvl1pPr marL="0" indent="0">
              <a:lnSpc>
                <a:spcPct val="125000"/>
              </a:lnSpc>
              <a:spcBef>
                <a:spcPts val="0"/>
              </a:spcBef>
              <a:buNone/>
              <a:defRPr sz="2717"/>
            </a:lvl1pPr>
            <a:lvl2pPr marL="540090" indent="0">
              <a:buNone/>
              <a:defRPr/>
            </a:lvl2pPr>
            <a:lvl3pPr marL="1080181" indent="0">
              <a:buNone/>
              <a:defRPr/>
            </a:lvl3pPr>
            <a:lvl4pPr marL="1620271" indent="0">
              <a:buNone/>
              <a:defRPr/>
            </a:lvl4pPr>
            <a:lvl5pPr marL="2160361" indent="0">
              <a:buNone/>
              <a:defRPr/>
            </a:lvl5pPr>
          </a:lstStyle>
          <a:p>
            <a:pPr lvl="0"/>
            <a:r>
              <a:rPr lang="nl-NL" dirty="0"/>
              <a:t>Hier een toelichtende tekst.</a:t>
            </a:r>
          </a:p>
        </p:txBody>
      </p:sp>
      <p:sp>
        <p:nvSpPr>
          <p:cNvPr id="4" name="Tijdelijke aanduiding voor inhoud 3">
            <a:extLst>
              <a:ext uri="{FF2B5EF4-FFF2-40B4-BE49-F238E27FC236}">
                <a16:creationId xmlns:a16="http://schemas.microsoft.com/office/drawing/2014/main" id="{3C723EE4-8616-4984-A1F0-0582DFEC5738}"/>
              </a:ext>
            </a:extLst>
          </p:cNvPr>
          <p:cNvSpPr>
            <a:spLocks noGrp="1"/>
          </p:cNvSpPr>
          <p:nvPr>
            <p:ph sz="half" idx="2" hasCustomPrompt="1"/>
          </p:nvPr>
        </p:nvSpPr>
        <p:spPr>
          <a:xfrm>
            <a:off x="7431329" y="2865305"/>
            <a:ext cx="6081160" cy="4431233"/>
          </a:xfrm>
          <a:prstGeom prst="rect">
            <a:avLst/>
          </a:prstGeom>
        </p:spPr>
        <p:txBody>
          <a:bodyPr/>
          <a:lstStyle>
            <a:lvl1pPr>
              <a:lnSpc>
                <a:spcPct val="125000"/>
              </a:lnSpc>
              <a:spcBef>
                <a:spcPts val="0"/>
              </a:spcBef>
              <a:defRPr sz="2717"/>
            </a:lvl1pPr>
            <a:lvl2pPr>
              <a:defRPr sz="2717"/>
            </a:lvl2pPr>
            <a:lvl3pPr>
              <a:defRPr sz="2717"/>
            </a:lvl3pPr>
            <a:lvl4pPr>
              <a:defRPr sz="2717"/>
            </a:lvl4pPr>
            <a:lvl5pPr>
              <a:defRPr sz="2717"/>
            </a:lvl5pPr>
          </a:lstStyle>
          <a:p>
            <a:pPr lvl="0"/>
            <a:r>
              <a:rPr lang="nl-NL" dirty="0"/>
              <a:t>Hier een puntenlijst</a:t>
            </a:r>
          </a:p>
        </p:txBody>
      </p:sp>
      <p:sp>
        <p:nvSpPr>
          <p:cNvPr id="6" name="Tijdelijke aanduiding voor voettekst 5">
            <a:extLst>
              <a:ext uri="{FF2B5EF4-FFF2-40B4-BE49-F238E27FC236}">
                <a16:creationId xmlns:a16="http://schemas.microsoft.com/office/drawing/2014/main" id="{F493DA45-1050-4E5B-B003-C91658D346E8}"/>
              </a:ext>
            </a:extLst>
          </p:cNvPr>
          <p:cNvSpPr>
            <a:spLocks noGrp="1"/>
          </p:cNvSpPr>
          <p:nvPr>
            <p:ph type="ftr" sz="quarter" idx="11"/>
          </p:nvPr>
        </p:nvSpPr>
        <p:spPr>
          <a:xfrm>
            <a:off x="840105" y="7538443"/>
            <a:ext cx="4860608" cy="431304"/>
          </a:xfrm>
          <a:prstGeom prst="rect">
            <a:avLst/>
          </a:prstGeom>
        </p:spPr>
        <p:txBody>
          <a:bodyPr/>
          <a:lstStyle/>
          <a:p>
            <a:r>
              <a:rPr lang="nl-NL"/>
              <a:t>Voorbeeld voettekst | juli 2019</a:t>
            </a:r>
            <a:endParaRPr lang="nl-NL" dirty="0"/>
          </a:p>
        </p:txBody>
      </p:sp>
    </p:spTree>
    <p:extLst>
      <p:ext uri="{BB962C8B-B14F-4D97-AF65-F5344CB8AC3E}">
        <p14:creationId xmlns:p14="http://schemas.microsoft.com/office/powerpoint/2010/main" val="950863635"/>
      </p:ext>
    </p:extLst>
  </p:cSld>
  <p:clrMapOvr>
    <a:masterClrMapping/>
  </p:clrMapOvr>
  <p:hf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Een kolom - patiëntenzor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6841DAF-11CD-4D6E-A9E2-F440749B1112}"/>
              </a:ext>
            </a:extLst>
          </p:cNvPr>
          <p:cNvSpPr>
            <a:spLocks noGrp="1"/>
          </p:cNvSpPr>
          <p:nvPr>
            <p:ph type="title" hasCustomPrompt="1"/>
          </p:nvPr>
        </p:nvSpPr>
        <p:spPr>
          <a:xfrm>
            <a:off x="795100" y="1299485"/>
            <a:ext cx="12717389" cy="1565821"/>
          </a:xfrm>
          <a:prstGeom prst="rect">
            <a:avLst/>
          </a:prstGeom>
        </p:spPr>
        <p:txBody>
          <a:bodyPr>
            <a:noAutofit/>
          </a:bodyPr>
          <a:lstStyle>
            <a:lvl1pPr>
              <a:defRPr/>
            </a:lvl1pPr>
          </a:lstStyle>
          <a:p>
            <a:r>
              <a:rPr lang="nl-NL" dirty="0"/>
              <a:t>Hier de titel</a:t>
            </a:r>
          </a:p>
        </p:txBody>
      </p:sp>
      <p:sp>
        <p:nvSpPr>
          <p:cNvPr id="4" name="Tijdelijke aanduiding voor inhoud 3">
            <a:extLst>
              <a:ext uri="{FF2B5EF4-FFF2-40B4-BE49-F238E27FC236}">
                <a16:creationId xmlns:a16="http://schemas.microsoft.com/office/drawing/2014/main" id="{3C723EE4-8616-4984-A1F0-0582DFEC5738}"/>
              </a:ext>
            </a:extLst>
          </p:cNvPr>
          <p:cNvSpPr>
            <a:spLocks noGrp="1"/>
          </p:cNvSpPr>
          <p:nvPr>
            <p:ph sz="half" idx="2" hasCustomPrompt="1"/>
          </p:nvPr>
        </p:nvSpPr>
        <p:spPr>
          <a:xfrm>
            <a:off x="820903" y="2865305"/>
            <a:ext cx="12691586" cy="4431233"/>
          </a:xfrm>
          <a:prstGeom prst="rect">
            <a:avLst/>
          </a:prstGeom>
        </p:spPr>
        <p:txBody>
          <a:bodyPr/>
          <a:lstStyle>
            <a:lvl1pPr>
              <a:lnSpc>
                <a:spcPct val="125000"/>
              </a:lnSpc>
              <a:spcBef>
                <a:spcPts val="0"/>
              </a:spcBef>
              <a:defRPr sz="2717"/>
            </a:lvl1pPr>
            <a:lvl2pPr>
              <a:defRPr sz="2717"/>
            </a:lvl2pPr>
            <a:lvl3pPr>
              <a:defRPr sz="2717"/>
            </a:lvl3pPr>
            <a:lvl4pPr>
              <a:defRPr sz="2717"/>
            </a:lvl4pPr>
            <a:lvl5pPr>
              <a:defRPr sz="2717"/>
            </a:lvl5pPr>
          </a:lstStyle>
          <a:p>
            <a:pPr lvl="0"/>
            <a:r>
              <a:rPr lang="nl-NL" dirty="0"/>
              <a:t>Hier een puntenlijst</a:t>
            </a:r>
          </a:p>
        </p:txBody>
      </p:sp>
      <p:sp>
        <p:nvSpPr>
          <p:cNvPr id="6" name="Tijdelijke aanduiding voor voettekst 5">
            <a:extLst>
              <a:ext uri="{FF2B5EF4-FFF2-40B4-BE49-F238E27FC236}">
                <a16:creationId xmlns:a16="http://schemas.microsoft.com/office/drawing/2014/main" id="{F493DA45-1050-4E5B-B003-C91658D346E8}"/>
              </a:ext>
            </a:extLst>
          </p:cNvPr>
          <p:cNvSpPr>
            <a:spLocks noGrp="1"/>
          </p:cNvSpPr>
          <p:nvPr>
            <p:ph type="ftr" sz="quarter" idx="11"/>
          </p:nvPr>
        </p:nvSpPr>
        <p:spPr>
          <a:xfrm>
            <a:off x="840105" y="7538443"/>
            <a:ext cx="4860608" cy="431304"/>
          </a:xfrm>
          <a:prstGeom prst="rect">
            <a:avLst/>
          </a:prstGeom>
        </p:spPr>
        <p:txBody>
          <a:bodyPr/>
          <a:lstStyle/>
          <a:p>
            <a:r>
              <a:rPr lang="nl-NL"/>
              <a:t>Voorbeeld voettekst | juli 2019</a:t>
            </a:r>
            <a:endParaRPr lang="nl-NL" dirty="0"/>
          </a:p>
        </p:txBody>
      </p:sp>
    </p:spTree>
    <p:extLst>
      <p:ext uri="{BB962C8B-B14F-4D97-AF65-F5344CB8AC3E}">
        <p14:creationId xmlns:p14="http://schemas.microsoft.com/office/powerpoint/2010/main" val="2424616759"/>
      </p:ext>
    </p:extLst>
  </p:cSld>
  <p:clrMapOvr>
    <a:masterClrMapping/>
  </p:clrMapOvr>
  <p:hf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Tekst en beeld - patiëntenzor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6841DAF-11CD-4D6E-A9E2-F440749B1112}"/>
              </a:ext>
            </a:extLst>
          </p:cNvPr>
          <p:cNvSpPr>
            <a:spLocks noGrp="1"/>
          </p:cNvSpPr>
          <p:nvPr>
            <p:ph type="title" hasCustomPrompt="1"/>
          </p:nvPr>
        </p:nvSpPr>
        <p:spPr>
          <a:xfrm>
            <a:off x="795100" y="1700656"/>
            <a:ext cx="6315789" cy="763479"/>
          </a:xfrm>
          <a:prstGeom prst="rect">
            <a:avLst/>
          </a:prstGeom>
        </p:spPr>
        <p:txBody>
          <a:bodyPr anchor="t" anchorCtr="0">
            <a:spAutoFit/>
          </a:bodyPr>
          <a:lstStyle>
            <a:lvl1pPr>
              <a:defRPr/>
            </a:lvl1pPr>
          </a:lstStyle>
          <a:p>
            <a:r>
              <a:rPr lang="nl-NL" dirty="0"/>
              <a:t>Hier de titel</a:t>
            </a:r>
          </a:p>
        </p:txBody>
      </p:sp>
      <p:sp>
        <p:nvSpPr>
          <p:cNvPr id="3" name="Tijdelijke aanduiding voor inhoud 2">
            <a:extLst>
              <a:ext uri="{FF2B5EF4-FFF2-40B4-BE49-F238E27FC236}">
                <a16:creationId xmlns:a16="http://schemas.microsoft.com/office/drawing/2014/main" id="{AC18372C-9B21-4DA0-8A35-9ACF44B7D0B9}"/>
              </a:ext>
            </a:extLst>
          </p:cNvPr>
          <p:cNvSpPr>
            <a:spLocks noGrp="1"/>
          </p:cNvSpPr>
          <p:nvPr>
            <p:ph sz="half" idx="1" hasCustomPrompt="1"/>
          </p:nvPr>
        </p:nvSpPr>
        <p:spPr>
          <a:xfrm>
            <a:off x="795100" y="2775948"/>
            <a:ext cx="6315789" cy="4204279"/>
          </a:xfrm>
          <a:prstGeom prst="rect">
            <a:avLst/>
          </a:prstGeom>
        </p:spPr>
        <p:txBody>
          <a:bodyPr/>
          <a:lstStyle>
            <a:lvl1pPr marL="0" indent="0">
              <a:lnSpc>
                <a:spcPct val="125000"/>
              </a:lnSpc>
              <a:spcBef>
                <a:spcPts val="0"/>
              </a:spcBef>
              <a:buFont typeface="Arial" panose="020B0604020202020204" pitchFamily="34" charset="0"/>
              <a:buNone/>
              <a:defRPr sz="2717"/>
            </a:lvl1pPr>
            <a:lvl2pPr marL="540090" indent="0">
              <a:buNone/>
              <a:defRPr/>
            </a:lvl2pPr>
            <a:lvl3pPr marL="1080181" indent="0">
              <a:buNone/>
              <a:defRPr/>
            </a:lvl3pPr>
            <a:lvl4pPr marL="1620271" indent="0">
              <a:buNone/>
              <a:defRPr/>
            </a:lvl4pPr>
            <a:lvl5pPr marL="2160361" indent="0">
              <a:buNone/>
              <a:defRPr/>
            </a:lvl5pPr>
          </a:lstStyle>
          <a:p>
            <a:pPr lvl="0"/>
            <a:r>
              <a:rPr lang="nl-NL" dirty="0"/>
              <a:t>Hier een toelichtende tekst en/of puntenlijst</a:t>
            </a:r>
          </a:p>
        </p:txBody>
      </p:sp>
      <p:sp>
        <p:nvSpPr>
          <p:cNvPr id="6" name="Tijdelijke aanduiding voor voettekst 5">
            <a:extLst>
              <a:ext uri="{FF2B5EF4-FFF2-40B4-BE49-F238E27FC236}">
                <a16:creationId xmlns:a16="http://schemas.microsoft.com/office/drawing/2014/main" id="{F493DA45-1050-4E5B-B003-C91658D346E8}"/>
              </a:ext>
            </a:extLst>
          </p:cNvPr>
          <p:cNvSpPr>
            <a:spLocks noGrp="1"/>
          </p:cNvSpPr>
          <p:nvPr>
            <p:ph type="ftr" sz="quarter" idx="11"/>
          </p:nvPr>
        </p:nvSpPr>
        <p:spPr>
          <a:xfrm>
            <a:off x="840105" y="7538443"/>
            <a:ext cx="4860608" cy="431304"/>
          </a:xfrm>
          <a:prstGeom prst="rect">
            <a:avLst/>
          </a:prstGeom>
        </p:spPr>
        <p:txBody>
          <a:bodyPr/>
          <a:lstStyle/>
          <a:p>
            <a:r>
              <a:rPr lang="nl-NL"/>
              <a:t>Voorbeeld voettekst | juli 2019</a:t>
            </a:r>
            <a:endParaRPr lang="nl-NL" dirty="0"/>
          </a:p>
        </p:txBody>
      </p:sp>
      <p:sp>
        <p:nvSpPr>
          <p:cNvPr id="9" name="Tijdelijke aanduiding voor afbeelding 8">
            <a:extLst>
              <a:ext uri="{FF2B5EF4-FFF2-40B4-BE49-F238E27FC236}">
                <a16:creationId xmlns:a16="http://schemas.microsoft.com/office/drawing/2014/main" id="{B01829AF-F5A5-489C-90FE-660E14CFDB88}"/>
              </a:ext>
            </a:extLst>
          </p:cNvPr>
          <p:cNvSpPr>
            <a:spLocks noGrp="1"/>
          </p:cNvSpPr>
          <p:nvPr>
            <p:ph type="pic" sz="quarter" idx="12"/>
          </p:nvPr>
        </p:nvSpPr>
        <p:spPr>
          <a:xfrm>
            <a:off x="7514065" y="1823455"/>
            <a:ext cx="5970746" cy="5156772"/>
          </a:xfrm>
          <a:prstGeom prst="rect">
            <a:avLst/>
          </a:prstGeom>
          <a:blipFill>
            <a:blip r:embed="rId2"/>
            <a:stretch>
              <a:fillRect/>
            </a:stretch>
          </a:blipFill>
        </p:spPr>
        <p:txBody>
          <a:bodyPr/>
          <a:lstStyle>
            <a:lvl1pPr>
              <a:defRPr>
                <a:noFill/>
              </a:defRPr>
            </a:lvl1pPr>
          </a:lstStyle>
          <a:p>
            <a:r>
              <a:rPr lang="nl-NL"/>
              <a:t>Klik op het pictogram als u een afbeelding wilt toevoegen</a:t>
            </a:r>
          </a:p>
        </p:txBody>
      </p:sp>
      <p:pic>
        <p:nvPicPr>
          <p:cNvPr id="7" name="Picture 2" descr="ouderenzorg"/>
          <p:cNvPicPr>
            <a:picLocks noChangeAspect="1" noChangeArrowheads="1"/>
          </p:cNvPicPr>
          <p:nvPr/>
        </p:nvPicPr>
        <p:blipFill rotWithShape="1">
          <a:blip r:embed="rId3" cstate="email">
            <a:extLst>
              <a:ext uri="{28A0092B-C50C-407E-A947-70E740481C1C}">
                <a14:useLocalDpi xmlns:a14="http://schemas.microsoft.com/office/drawing/2010/main" val="0"/>
              </a:ext>
            </a:extLst>
          </a:blip>
          <a:srcRect/>
          <a:stretch/>
        </p:blipFill>
        <p:spPr bwMode="auto">
          <a:xfrm>
            <a:off x="7514065" y="1823455"/>
            <a:ext cx="5972192" cy="5156772"/>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33010674"/>
      </p:ext>
    </p:extLst>
  </p:cSld>
  <p:clrMapOvr>
    <a:masterClrMapping/>
  </p:clrMapOvr>
  <p:hf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Staand kleurvlak - patiëntenzorg">
    <p:spTree>
      <p:nvGrpSpPr>
        <p:cNvPr id="1" name=""/>
        <p:cNvGrpSpPr/>
        <p:nvPr/>
      </p:nvGrpSpPr>
      <p:grpSpPr>
        <a:xfrm>
          <a:off x="0" y="0"/>
          <a:ext cx="0" cy="0"/>
          <a:chOff x="0" y="0"/>
          <a:chExt cx="0" cy="0"/>
        </a:xfrm>
      </p:grpSpPr>
      <p:sp>
        <p:nvSpPr>
          <p:cNvPr id="8" name="Rechthoek 7">
            <a:extLst>
              <a:ext uri="{FF2B5EF4-FFF2-40B4-BE49-F238E27FC236}">
                <a16:creationId xmlns:a16="http://schemas.microsoft.com/office/drawing/2014/main" id="{59E529B3-AB90-4577-AB7E-9471B1A4493D}"/>
              </a:ext>
            </a:extLst>
          </p:cNvPr>
          <p:cNvSpPr/>
          <p:nvPr/>
        </p:nvSpPr>
        <p:spPr>
          <a:xfrm>
            <a:off x="0" y="7398607"/>
            <a:ext cx="14401800" cy="70240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2126"/>
          </a:p>
        </p:txBody>
      </p:sp>
      <p:sp>
        <p:nvSpPr>
          <p:cNvPr id="7" name="Rechthoek 6">
            <a:extLst>
              <a:ext uri="{FF2B5EF4-FFF2-40B4-BE49-F238E27FC236}">
                <a16:creationId xmlns:a16="http://schemas.microsoft.com/office/drawing/2014/main" id="{77FC29EB-7314-49D1-BCCF-0C1FC9DD7AFF}"/>
              </a:ext>
            </a:extLst>
          </p:cNvPr>
          <p:cNvSpPr/>
          <p:nvPr/>
        </p:nvSpPr>
        <p:spPr>
          <a:xfrm>
            <a:off x="0" y="1820227"/>
            <a:ext cx="7200900" cy="5578381"/>
          </a:xfrm>
          <a:prstGeom prst="rect">
            <a:avLst/>
          </a:prstGeom>
          <a:solidFill>
            <a:srgbClr val="6948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2126"/>
          </a:p>
        </p:txBody>
      </p:sp>
      <p:sp>
        <p:nvSpPr>
          <p:cNvPr id="3" name="Tijdelijke aanduiding voor inhoud 2">
            <a:extLst>
              <a:ext uri="{FF2B5EF4-FFF2-40B4-BE49-F238E27FC236}">
                <a16:creationId xmlns:a16="http://schemas.microsoft.com/office/drawing/2014/main" id="{AC18372C-9B21-4DA0-8A35-9ACF44B7D0B9}"/>
              </a:ext>
            </a:extLst>
          </p:cNvPr>
          <p:cNvSpPr>
            <a:spLocks noGrp="1"/>
          </p:cNvSpPr>
          <p:nvPr>
            <p:ph sz="half" idx="1" hasCustomPrompt="1"/>
          </p:nvPr>
        </p:nvSpPr>
        <p:spPr>
          <a:xfrm>
            <a:off x="765096" y="3195401"/>
            <a:ext cx="6330791" cy="3784827"/>
          </a:xfrm>
          <a:prstGeom prst="rect">
            <a:avLst/>
          </a:prstGeom>
        </p:spPr>
        <p:txBody>
          <a:bodyPr/>
          <a:lstStyle>
            <a:lvl1pPr marL="0" indent="0">
              <a:lnSpc>
                <a:spcPct val="125000"/>
              </a:lnSpc>
              <a:spcBef>
                <a:spcPts val="0"/>
              </a:spcBef>
              <a:buFont typeface="Arial" panose="020B0604020202020204" pitchFamily="34" charset="0"/>
              <a:buNone/>
              <a:defRPr sz="2717">
                <a:solidFill>
                  <a:schemeClr val="bg1"/>
                </a:solidFill>
              </a:defRPr>
            </a:lvl1pPr>
            <a:lvl2pPr marL="540090" indent="0">
              <a:buNone/>
              <a:defRPr/>
            </a:lvl2pPr>
            <a:lvl3pPr marL="1080181" indent="0">
              <a:buNone/>
              <a:defRPr/>
            </a:lvl3pPr>
            <a:lvl4pPr marL="1620271" indent="0">
              <a:buNone/>
              <a:defRPr/>
            </a:lvl4pPr>
            <a:lvl5pPr marL="2160361" indent="0">
              <a:buNone/>
              <a:defRPr/>
            </a:lvl5pPr>
          </a:lstStyle>
          <a:p>
            <a:pPr lvl="0"/>
            <a:r>
              <a:rPr lang="nl-NL" dirty="0"/>
              <a:t>Hier een toelichtende tekst en/of puntenlijst</a:t>
            </a:r>
          </a:p>
        </p:txBody>
      </p:sp>
      <p:sp>
        <p:nvSpPr>
          <p:cNvPr id="6" name="Tijdelijke aanduiding voor voettekst 5">
            <a:extLst>
              <a:ext uri="{FF2B5EF4-FFF2-40B4-BE49-F238E27FC236}">
                <a16:creationId xmlns:a16="http://schemas.microsoft.com/office/drawing/2014/main" id="{F493DA45-1050-4E5B-B003-C91658D346E8}"/>
              </a:ext>
            </a:extLst>
          </p:cNvPr>
          <p:cNvSpPr>
            <a:spLocks noGrp="1"/>
          </p:cNvSpPr>
          <p:nvPr>
            <p:ph type="ftr" sz="quarter" idx="11"/>
          </p:nvPr>
        </p:nvSpPr>
        <p:spPr>
          <a:xfrm>
            <a:off x="840105" y="7538443"/>
            <a:ext cx="4860608" cy="431304"/>
          </a:xfrm>
          <a:prstGeom prst="rect">
            <a:avLst/>
          </a:prstGeom>
        </p:spPr>
        <p:txBody>
          <a:bodyPr/>
          <a:lstStyle/>
          <a:p>
            <a:r>
              <a:rPr lang="nl-NL"/>
              <a:t>Voorbeeld voettekst | juli 2019</a:t>
            </a:r>
            <a:endParaRPr lang="nl-NL" dirty="0"/>
          </a:p>
        </p:txBody>
      </p:sp>
      <p:sp>
        <p:nvSpPr>
          <p:cNvPr id="2" name="Titel 1">
            <a:extLst>
              <a:ext uri="{FF2B5EF4-FFF2-40B4-BE49-F238E27FC236}">
                <a16:creationId xmlns:a16="http://schemas.microsoft.com/office/drawing/2014/main" id="{96841DAF-11CD-4D6E-A9E2-F440749B1112}"/>
              </a:ext>
            </a:extLst>
          </p:cNvPr>
          <p:cNvSpPr>
            <a:spLocks noGrp="1"/>
          </p:cNvSpPr>
          <p:nvPr>
            <p:ph type="title" hasCustomPrompt="1"/>
          </p:nvPr>
        </p:nvSpPr>
        <p:spPr>
          <a:xfrm>
            <a:off x="765096" y="2225647"/>
            <a:ext cx="6315789" cy="763479"/>
          </a:xfrm>
          <a:prstGeom prst="rect">
            <a:avLst/>
          </a:prstGeom>
        </p:spPr>
        <p:txBody>
          <a:bodyPr anchor="t" anchorCtr="0">
            <a:spAutoFit/>
          </a:bodyPr>
          <a:lstStyle>
            <a:lvl1pPr>
              <a:defRPr>
                <a:solidFill>
                  <a:schemeClr val="bg1"/>
                </a:solidFill>
              </a:defRPr>
            </a:lvl1pPr>
          </a:lstStyle>
          <a:p>
            <a:r>
              <a:rPr lang="nl-NL" dirty="0"/>
              <a:t>Hier de titel</a:t>
            </a:r>
          </a:p>
        </p:txBody>
      </p:sp>
      <p:pic>
        <p:nvPicPr>
          <p:cNvPr id="10" name="Picture 2" descr="ouderenzorg"/>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7200900" y="1820227"/>
            <a:ext cx="8500382" cy="5578379"/>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19086107"/>
      </p:ext>
    </p:extLst>
  </p:cSld>
  <p:clrMapOvr>
    <a:masterClrMapping/>
  </p:clrMapOvr>
  <p:hf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Liggend kleurvlak - patiëntenzorg">
    <p:spTree>
      <p:nvGrpSpPr>
        <p:cNvPr id="1" name=""/>
        <p:cNvGrpSpPr/>
        <p:nvPr/>
      </p:nvGrpSpPr>
      <p:grpSpPr>
        <a:xfrm>
          <a:off x="0" y="0"/>
          <a:ext cx="0" cy="0"/>
          <a:chOff x="0" y="0"/>
          <a:chExt cx="0" cy="0"/>
        </a:xfrm>
      </p:grpSpPr>
      <p:pic>
        <p:nvPicPr>
          <p:cNvPr id="13" name="Picture 3" descr="dokterstas [1556984#1_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1813237"/>
            <a:ext cx="7230059" cy="4820038"/>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2" descr="ouderenzorg"/>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7230060" y="1812634"/>
            <a:ext cx="7190322" cy="4718651"/>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7" name="Rechthoek 6">
            <a:extLst>
              <a:ext uri="{FF2B5EF4-FFF2-40B4-BE49-F238E27FC236}">
                <a16:creationId xmlns:a16="http://schemas.microsoft.com/office/drawing/2014/main" id="{77FC29EB-7314-49D1-BCCF-0C1FC9DD7AFF}"/>
              </a:ext>
            </a:extLst>
          </p:cNvPr>
          <p:cNvSpPr/>
          <p:nvPr/>
        </p:nvSpPr>
        <p:spPr>
          <a:xfrm>
            <a:off x="0" y="5151414"/>
            <a:ext cx="14401800" cy="2245541"/>
          </a:xfrm>
          <a:prstGeom prst="rect">
            <a:avLst/>
          </a:prstGeom>
          <a:solidFill>
            <a:srgbClr val="6948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2126"/>
          </a:p>
        </p:txBody>
      </p:sp>
      <p:sp>
        <p:nvSpPr>
          <p:cNvPr id="8" name="Rechthoek 7">
            <a:extLst>
              <a:ext uri="{FF2B5EF4-FFF2-40B4-BE49-F238E27FC236}">
                <a16:creationId xmlns:a16="http://schemas.microsoft.com/office/drawing/2014/main" id="{59E529B3-AB90-4577-AB7E-9471B1A4493D}"/>
              </a:ext>
            </a:extLst>
          </p:cNvPr>
          <p:cNvSpPr/>
          <p:nvPr/>
        </p:nvSpPr>
        <p:spPr>
          <a:xfrm>
            <a:off x="0" y="7398607"/>
            <a:ext cx="14401800" cy="70240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2126"/>
          </a:p>
        </p:txBody>
      </p:sp>
      <p:sp>
        <p:nvSpPr>
          <p:cNvPr id="3" name="Tijdelijke aanduiding voor inhoud 2">
            <a:extLst>
              <a:ext uri="{FF2B5EF4-FFF2-40B4-BE49-F238E27FC236}">
                <a16:creationId xmlns:a16="http://schemas.microsoft.com/office/drawing/2014/main" id="{AC18372C-9B21-4DA0-8A35-9ACF44B7D0B9}"/>
              </a:ext>
            </a:extLst>
          </p:cNvPr>
          <p:cNvSpPr>
            <a:spLocks noGrp="1"/>
          </p:cNvSpPr>
          <p:nvPr>
            <p:ph sz="half" idx="1" hasCustomPrompt="1"/>
          </p:nvPr>
        </p:nvSpPr>
        <p:spPr>
          <a:xfrm>
            <a:off x="776346" y="5423178"/>
            <a:ext cx="6424553" cy="1687711"/>
          </a:xfrm>
          <a:prstGeom prst="rect">
            <a:avLst/>
          </a:prstGeom>
        </p:spPr>
        <p:txBody>
          <a:bodyPr/>
          <a:lstStyle>
            <a:lvl1pPr marL="0" indent="0">
              <a:lnSpc>
                <a:spcPct val="125000"/>
              </a:lnSpc>
              <a:spcBef>
                <a:spcPts val="0"/>
              </a:spcBef>
              <a:buFont typeface="Arial" panose="020B0604020202020204" pitchFamily="34" charset="0"/>
              <a:buNone/>
              <a:defRPr sz="2717">
                <a:solidFill>
                  <a:schemeClr val="bg1"/>
                </a:solidFill>
              </a:defRPr>
            </a:lvl1pPr>
            <a:lvl2pPr marL="540090" indent="0">
              <a:buNone/>
              <a:defRPr/>
            </a:lvl2pPr>
            <a:lvl3pPr marL="1080181" indent="0">
              <a:buNone/>
              <a:defRPr/>
            </a:lvl3pPr>
            <a:lvl4pPr marL="1620271" indent="0">
              <a:buNone/>
              <a:defRPr/>
            </a:lvl4pPr>
            <a:lvl5pPr marL="2160361" indent="0">
              <a:buNone/>
              <a:defRPr/>
            </a:lvl5pPr>
          </a:lstStyle>
          <a:p>
            <a:pPr lvl="0"/>
            <a:r>
              <a:rPr lang="nl-NL" dirty="0"/>
              <a:t>Hier een toelichtende tekst en/of puntenlijst</a:t>
            </a:r>
          </a:p>
        </p:txBody>
      </p:sp>
      <p:sp>
        <p:nvSpPr>
          <p:cNvPr id="6" name="Tijdelijke aanduiding voor voettekst 5">
            <a:extLst>
              <a:ext uri="{FF2B5EF4-FFF2-40B4-BE49-F238E27FC236}">
                <a16:creationId xmlns:a16="http://schemas.microsoft.com/office/drawing/2014/main" id="{F493DA45-1050-4E5B-B003-C91658D346E8}"/>
              </a:ext>
            </a:extLst>
          </p:cNvPr>
          <p:cNvSpPr>
            <a:spLocks noGrp="1"/>
          </p:cNvSpPr>
          <p:nvPr>
            <p:ph type="ftr" sz="quarter" idx="11"/>
          </p:nvPr>
        </p:nvSpPr>
        <p:spPr>
          <a:xfrm>
            <a:off x="840105" y="7538443"/>
            <a:ext cx="4860608" cy="431304"/>
          </a:xfrm>
          <a:prstGeom prst="rect">
            <a:avLst/>
          </a:prstGeom>
        </p:spPr>
        <p:txBody>
          <a:bodyPr/>
          <a:lstStyle/>
          <a:p>
            <a:r>
              <a:rPr lang="nl-NL"/>
              <a:t>Voorbeeld voettekst | juli 2019</a:t>
            </a:r>
            <a:endParaRPr lang="nl-NL" dirty="0"/>
          </a:p>
        </p:txBody>
      </p:sp>
      <p:sp>
        <p:nvSpPr>
          <p:cNvPr id="2" name="Titel 1">
            <a:extLst>
              <a:ext uri="{FF2B5EF4-FFF2-40B4-BE49-F238E27FC236}">
                <a16:creationId xmlns:a16="http://schemas.microsoft.com/office/drawing/2014/main" id="{96841DAF-11CD-4D6E-A9E2-F440749B1112}"/>
              </a:ext>
            </a:extLst>
          </p:cNvPr>
          <p:cNvSpPr>
            <a:spLocks noGrp="1"/>
          </p:cNvSpPr>
          <p:nvPr>
            <p:ph type="title" hasCustomPrompt="1"/>
          </p:nvPr>
        </p:nvSpPr>
        <p:spPr>
          <a:xfrm>
            <a:off x="765096" y="2225647"/>
            <a:ext cx="6315789" cy="763479"/>
          </a:xfrm>
          <a:prstGeom prst="rect">
            <a:avLst/>
          </a:prstGeom>
        </p:spPr>
        <p:txBody>
          <a:bodyPr anchor="t" anchorCtr="0">
            <a:spAutoFit/>
          </a:bodyPr>
          <a:lstStyle>
            <a:lvl1pPr>
              <a:defRPr>
                <a:solidFill>
                  <a:schemeClr val="bg1"/>
                </a:solidFill>
              </a:defRPr>
            </a:lvl1pPr>
          </a:lstStyle>
          <a:p>
            <a:r>
              <a:rPr lang="nl-NL" dirty="0"/>
              <a:t>Hier de titel</a:t>
            </a:r>
          </a:p>
        </p:txBody>
      </p:sp>
      <p:sp>
        <p:nvSpPr>
          <p:cNvPr id="11" name="Tijdelijke aanduiding voor inhoud 2">
            <a:extLst>
              <a:ext uri="{FF2B5EF4-FFF2-40B4-BE49-F238E27FC236}">
                <a16:creationId xmlns:a16="http://schemas.microsoft.com/office/drawing/2014/main" id="{0E57F8D3-B0E4-4983-AE22-66D32A275319}"/>
              </a:ext>
            </a:extLst>
          </p:cNvPr>
          <p:cNvSpPr>
            <a:spLocks noGrp="1"/>
          </p:cNvSpPr>
          <p:nvPr>
            <p:ph sz="half" idx="14" hasCustomPrompt="1"/>
          </p:nvPr>
        </p:nvSpPr>
        <p:spPr>
          <a:xfrm>
            <a:off x="7437179" y="5434430"/>
            <a:ext cx="6424553" cy="1687711"/>
          </a:xfrm>
          <a:prstGeom prst="rect">
            <a:avLst/>
          </a:prstGeom>
        </p:spPr>
        <p:txBody>
          <a:bodyPr/>
          <a:lstStyle>
            <a:lvl1pPr marL="405068" indent="-405068">
              <a:lnSpc>
                <a:spcPct val="125000"/>
              </a:lnSpc>
              <a:spcBef>
                <a:spcPts val="0"/>
              </a:spcBef>
              <a:buFont typeface="Arial" panose="020B0604020202020204" pitchFamily="34" charset="0"/>
              <a:buChar char="•"/>
              <a:defRPr sz="2717">
                <a:solidFill>
                  <a:schemeClr val="bg1"/>
                </a:solidFill>
              </a:defRPr>
            </a:lvl1pPr>
            <a:lvl2pPr marL="540090" indent="0">
              <a:buNone/>
              <a:defRPr/>
            </a:lvl2pPr>
            <a:lvl3pPr marL="1080181" indent="0">
              <a:buNone/>
              <a:defRPr/>
            </a:lvl3pPr>
            <a:lvl4pPr marL="1620271" indent="0">
              <a:buNone/>
              <a:defRPr/>
            </a:lvl4pPr>
            <a:lvl5pPr marL="2160361" indent="0">
              <a:buNone/>
              <a:defRPr/>
            </a:lvl5pPr>
          </a:lstStyle>
          <a:p>
            <a:pPr lvl="0"/>
            <a:r>
              <a:rPr lang="nl-NL" dirty="0"/>
              <a:t>Hier een puntenlijst</a:t>
            </a:r>
          </a:p>
        </p:txBody>
      </p:sp>
    </p:spTree>
    <p:extLst>
      <p:ext uri="{BB962C8B-B14F-4D97-AF65-F5344CB8AC3E}">
        <p14:creationId xmlns:p14="http://schemas.microsoft.com/office/powerpoint/2010/main" val="1134267009"/>
      </p:ext>
    </p:extLst>
  </p:cSld>
  <p:clrMapOvr>
    <a:masterClrMapping/>
  </p:clrMapOvr>
  <p:hf hdr="0" ftr="0" dt="0"/>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itelpagina - onderwijs">
    <p:spTree>
      <p:nvGrpSpPr>
        <p:cNvPr id="1" name=""/>
        <p:cNvGrpSpPr/>
        <p:nvPr/>
      </p:nvGrpSpPr>
      <p:grpSpPr>
        <a:xfrm>
          <a:off x="0" y="0"/>
          <a:ext cx="0" cy="0"/>
          <a:chOff x="0" y="0"/>
          <a:chExt cx="0" cy="0"/>
        </a:xfrm>
      </p:grpSpPr>
      <p:sp>
        <p:nvSpPr>
          <p:cNvPr id="11" name="Rechthoek 10">
            <a:extLst>
              <a:ext uri="{FF2B5EF4-FFF2-40B4-BE49-F238E27FC236}">
                <a16:creationId xmlns:a16="http://schemas.microsoft.com/office/drawing/2014/main" id="{333C430D-E413-4705-BF87-59067A65F4AD}"/>
              </a:ext>
            </a:extLst>
          </p:cNvPr>
          <p:cNvSpPr/>
          <p:nvPr/>
        </p:nvSpPr>
        <p:spPr>
          <a:xfrm>
            <a:off x="0" y="713166"/>
            <a:ext cx="14401800" cy="3337341"/>
          </a:xfrm>
          <a:prstGeom prst="rect">
            <a:avLst/>
          </a:prstGeom>
          <a:solidFill>
            <a:srgbClr val="6AB6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2126" dirty="0"/>
          </a:p>
        </p:txBody>
      </p:sp>
      <p:sp>
        <p:nvSpPr>
          <p:cNvPr id="2" name="Titel 1">
            <a:extLst>
              <a:ext uri="{FF2B5EF4-FFF2-40B4-BE49-F238E27FC236}">
                <a16:creationId xmlns:a16="http://schemas.microsoft.com/office/drawing/2014/main" id="{5B1D3611-1177-48EA-A067-CEF0CDB42490}"/>
              </a:ext>
            </a:extLst>
          </p:cNvPr>
          <p:cNvSpPr>
            <a:spLocks noGrp="1"/>
          </p:cNvSpPr>
          <p:nvPr>
            <p:ph type="ctrTitle" hasCustomPrompt="1"/>
          </p:nvPr>
        </p:nvSpPr>
        <p:spPr>
          <a:xfrm>
            <a:off x="771526" y="1248638"/>
            <a:ext cx="12730162" cy="1361687"/>
          </a:xfrm>
          <a:prstGeom prst="rect">
            <a:avLst/>
          </a:prstGeom>
        </p:spPr>
        <p:txBody>
          <a:bodyPr anchor="b">
            <a:normAutofit/>
          </a:bodyPr>
          <a:lstStyle>
            <a:lvl1pPr algn="l">
              <a:defRPr sz="5907" b="1">
                <a:solidFill>
                  <a:schemeClr val="bg1"/>
                </a:solidFill>
                <a:latin typeface="Trebuchet MS" panose="020B0603020202020204" pitchFamily="34" charset="0"/>
              </a:defRPr>
            </a:lvl1pPr>
          </a:lstStyle>
          <a:p>
            <a:r>
              <a:rPr lang="nl-NL" dirty="0"/>
              <a:t>Hier de titel</a:t>
            </a:r>
          </a:p>
        </p:txBody>
      </p:sp>
      <p:sp>
        <p:nvSpPr>
          <p:cNvPr id="3" name="Ondertitel 2">
            <a:extLst>
              <a:ext uri="{FF2B5EF4-FFF2-40B4-BE49-F238E27FC236}">
                <a16:creationId xmlns:a16="http://schemas.microsoft.com/office/drawing/2014/main" id="{3AC4A8E8-3E90-4C49-8DE9-AAB8EE459045}"/>
              </a:ext>
            </a:extLst>
          </p:cNvPr>
          <p:cNvSpPr>
            <a:spLocks noGrp="1"/>
          </p:cNvSpPr>
          <p:nvPr>
            <p:ph type="subTitle" idx="1" hasCustomPrompt="1"/>
          </p:nvPr>
        </p:nvSpPr>
        <p:spPr>
          <a:xfrm>
            <a:off x="797244" y="2764631"/>
            <a:ext cx="12730162" cy="771525"/>
          </a:xfrm>
          <a:prstGeom prst="rect">
            <a:avLst/>
          </a:prstGeom>
        </p:spPr>
        <p:txBody>
          <a:bodyPr>
            <a:normAutofit/>
          </a:bodyPr>
          <a:lstStyle>
            <a:lvl1pPr marL="0" indent="0" algn="l">
              <a:buNone/>
              <a:defRPr sz="4489" b="0">
                <a:solidFill>
                  <a:schemeClr val="bg1"/>
                </a:solidFill>
                <a:latin typeface="Trebuchet MS" panose="020B0603020202020204" pitchFamily="34" charset="0"/>
              </a:defRPr>
            </a:lvl1pPr>
            <a:lvl2pPr marL="540090" indent="0" algn="ctr">
              <a:buNone/>
              <a:defRPr sz="2363"/>
            </a:lvl2pPr>
            <a:lvl3pPr marL="1080181" indent="0" algn="ctr">
              <a:buNone/>
              <a:defRPr sz="2126"/>
            </a:lvl3pPr>
            <a:lvl4pPr marL="1620271" indent="0" algn="ctr">
              <a:buNone/>
              <a:defRPr sz="1890"/>
            </a:lvl4pPr>
            <a:lvl5pPr marL="2160361" indent="0" algn="ctr">
              <a:buNone/>
              <a:defRPr sz="1890"/>
            </a:lvl5pPr>
            <a:lvl6pPr marL="2700452" indent="0" algn="ctr">
              <a:buNone/>
              <a:defRPr sz="1890"/>
            </a:lvl6pPr>
            <a:lvl7pPr marL="3240542" indent="0" algn="ctr">
              <a:buNone/>
              <a:defRPr sz="1890"/>
            </a:lvl7pPr>
            <a:lvl8pPr marL="3780633" indent="0" algn="ctr">
              <a:buNone/>
              <a:defRPr sz="1890"/>
            </a:lvl8pPr>
            <a:lvl9pPr marL="4320723" indent="0" algn="ctr">
              <a:buNone/>
              <a:defRPr sz="1890"/>
            </a:lvl9pPr>
          </a:lstStyle>
          <a:p>
            <a:r>
              <a:rPr lang="nl-NL" dirty="0"/>
              <a:t>Hier de subtitel</a:t>
            </a:r>
          </a:p>
        </p:txBody>
      </p:sp>
      <p:pic>
        <p:nvPicPr>
          <p:cNvPr id="10" name="Afbeelding 9">
            <a:extLst>
              <a:ext uri="{FF2B5EF4-FFF2-40B4-BE49-F238E27FC236}">
                <a16:creationId xmlns:a16="http://schemas.microsoft.com/office/drawing/2014/main" id="{2E896DCE-6314-4456-ADEB-F5C25B82E6A7}"/>
              </a:ext>
            </a:extLst>
          </p:cNvPr>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5094451" y="0"/>
            <a:ext cx="4209440" cy="1172485"/>
          </a:xfrm>
          <a:prstGeom prst="rect">
            <a:avLst/>
          </a:prstGeom>
        </p:spPr>
      </p:pic>
      <p:sp>
        <p:nvSpPr>
          <p:cNvPr id="15" name="Tijdelijke aanduiding voor afbeelding 14">
            <a:extLst>
              <a:ext uri="{FF2B5EF4-FFF2-40B4-BE49-F238E27FC236}">
                <a16:creationId xmlns:a16="http://schemas.microsoft.com/office/drawing/2014/main" id="{2DCE008E-4AC9-41CA-AD71-DCFAAF3FCE89}"/>
              </a:ext>
            </a:extLst>
          </p:cNvPr>
          <p:cNvSpPr>
            <a:spLocks noGrp="1"/>
          </p:cNvSpPr>
          <p:nvPr>
            <p:ph type="pic" sz="quarter" idx="10"/>
          </p:nvPr>
        </p:nvSpPr>
        <p:spPr>
          <a:xfrm>
            <a:off x="0" y="4050506"/>
            <a:ext cx="14401800" cy="4050507"/>
          </a:xfrm>
          <a:prstGeom prst="rect">
            <a:avLst/>
          </a:prstGeom>
          <a:blipFill>
            <a:blip r:embed="rId3"/>
            <a:stretch>
              <a:fillRect/>
            </a:stretch>
          </a:blipFill>
        </p:spPr>
        <p:txBody>
          <a:bodyPr/>
          <a:lstStyle>
            <a:lvl1pPr marL="0" indent="0">
              <a:buNone/>
              <a:defRPr>
                <a:noFill/>
              </a:defRPr>
            </a:lvl1pPr>
          </a:lstStyle>
          <a:p>
            <a:r>
              <a:rPr lang="nl-NL"/>
              <a:t>Klik op het pictogram als u een afbeelding wilt toevoegen</a:t>
            </a:r>
            <a:endParaRPr lang="nl-NL" dirty="0"/>
          </a:p>
        </p:txBody>
      </p:sp>
    </p:spTree>
    <p:extLst>
      <p:ext uri="{BB962C8B-B14F-4D97-AF65-F5344CB8AC3E}">
        <p14:creationId xmlns:p14="http://schemas.microsoft.com/office/powerpoint/2010/main" val="1750388461"/>
      </p:ext>
    </p:extLst>
  </p:cSld>
  <p:clrMapOvr>
    <a:masterClrMapping/>
  </p:clrMapOvr>
  <p:hf hdr="0" ftr="0" dt="0"/>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Twee kolommen - onderwijs">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6841DAF-11CD-4D6E-A9E2-F440749B1112}"/>
              </a:ext>
            </a:extLst>
          </p:cNvPr>
          <p:cNvSpPr>
            <a:spLocks noGrp="1"/>
          </p:cNvSpPr>
          <p:nvPr>
            <p:ph type="title" hasCustomPrompt="1"/>
          </p:nvPr>
        </p:nvSpPr>
        <p:spPr>
          <a:xfrm>
            <a:off x="795100" y="1299485"/>
            <a:ext cx="12717389" cy="1565821"/>
          </a:xfrm>
          <a:prstGeom prst="rect">
            <a:avLst/>
          </a:prstGeom>
        </p:spPr>
        <p:txBody>
          <a:bodyPr>
            <a:noAutofit/>
          </a:bodyPr>
          <a:lstStyle>
            <a:lvl1pPr>
              <a:defRPr>
                <a:solidFill>
                  <a:srgbClr val="6AB650"/>
                </a:solidFill>
              </a:defRPr>
            </a:lvl1pPr>
          </a:lstStyle>
          <a:p>
            <a:r>
              <a:rPr lang="nl-NL" dirty="0"/>
              <a:t>Hier de titel</a:t>
            </a:r>
          </a:p>
        </p:txBody>
      </p:sp>
      <p:sp>
        <p:nvSpPr>
          <p:cNvPr id="3" name="Tijdelijke aanduiding voor inhoud 2">
            <a:extLst>
              <a:ext uri="{FF2B5EF4-FFF2-40B4-BE49-F238E27FC236}">
                <a16:creationId xmlns:a16="http://schemas.microsoft.com/office/drawing/2014/main" id="{AC18372C-9B21-4DA0-8A35-9ACF44B7D0B9}"/>
              </a:ext>
            </a:extLst>
          </p:cNvPr>
          <p:cNvSpPr>
            <a:spLocks noGrp="1"/>
          </p:cNvSpPr>
          <p:nvPr>
            <p:ph sz="half" idx="1" hasCustomPrompt="1"/>
          </p:nvPr>
        </p:nvSpPr>
        <p:spPr>
          <a:xfrm>
            <a:off x="795100" y="2865305"/>
            <a:ext cx="6315789" cy="4431233"/>
          </a:xfrm>
          <a:prstGeom prst="rect">
            <a:avLst/>
          </a:prstGeom>
        </p:spPr>
        <p:txBody>
          <a:bodyPr/>
          <a:lstStyle>
            <a:lvl1pPr marL="0" indent="0">
              <a:lnSpc>
                <a:spcPct val="125000"/>
              </a:lnSpc>
              <a:spcBef>
                <a:spcPts val="0"/>
              </a:spcBef>
              <a:buNone/>
              <a:defRPr sz="2717"/>
            </a:lvl1pPr>
            <a:lvl2pPr marL="540090" indent="0">
              <a:buNone/>
              <a:defRPr/>
            </a:lvl2pPr>
            <a:lvl3pPr marL="1080181" indent="0">
              <a:buNone/>
              <a:defRPr/>
            </a:lvl3pPr>
            <a:lvl4pPr marL="1620271" indent="0">
              <a:buNone/>
              <a:defRPr/>
            </a:lvl4pPr>
            <a:lvl5pPr marL="2160361" indent="0">
              <a:buNone/>
              <a:defRPr/>
            </a:lvl5pPr>
          </a:lstStyle>
          <a:p>
            <a:pPr lvl="0"/>
            <a:r>
              <a:rPr lang="nl-NL" dirty="0"/>
              <a:t>Hier een toelichtende tekst.</a:t>
            </a:r>
          </a:p>
        </p:txBody>
      </p:sp>
      <p:sp>
        <p:nvSpPr>
          <p:cNvPr id="4" name="Tijdelijke aanduiding voor inhoud 3">
            <a:extLst>
              <a:ext uri="{FF2B5EF4-FFF2-40B4-BE49-F238E27FC236}">
                <a16:creationId xmlns:a16="http://schemas.microsoft.com/office/drawing/2014/main" id="{3C723EE4-8616-4984-A1F0-0582DFEC5738}"/>
              </a:ext>
            </a:extLst>
          </p:cNvPr>
          <p:cNvSpPr>
            <a:spLocks noGrp="1"/>
          </p:cNvSpPr>
          <p:nvPr>
            <p:ph sz="half" idx="2" hasCustomPrompt="1"/>
          </p:nvPr>
        </p:nvSpPr>
        <p:spPr>
          <a:xfrm>
            <a:off x="7431329" y="2865305"/>
            <a:ext cx="6081160" cy="4431233"/>
          </a:xfrm>
          <a:prstGeom prst="rect">
            <a:avLst/>
          </a:prstGeom>
        </p:spPr>
        <p:txBody>
          <a:bodyPr/>
          <a:lstStyle>
            <a:lvl1pPr>
              <a:lnSpc>
                <a:spcPct val="125000"/>
              </a:lnSpc>
              <a:spcBef>
                <a:spcPts val="0"/>
              </a:spcBef>
              <a:defRPr sz="2717"/>
            </a:lvl1pPr>
            <a:lvl2pPr>
              <a:defRPr sz="2717"/>
            </a:lvl2pPr>
            <a:lvl3pPr>
              <a:defRPr sz="2717"/>
            </a:lvl3pPr>
            <a:lvl4pPr>
              <a:defRPr sz="2717"/>
            </a:lvl4pPr>
            <a:lvl5pPr>
              <a:defRPr sz="2717"/>
            </a:lvl5pPr>
          </a:lstStyle>
          <a:p>
            <a:pPr lvl="0"/>
            <a:r>
              <a:rPr lang="nl-NL" dirty="0"/>
              <a:t>Hier een puntenlijst</a:t>
            </a:r>
          </a:p>
        </p:txBody>
      </p:sp>
      <p:sp>
        <p:nvSpPr>
          <p:cNvPr id="6" name="Tijdelijke aanduiding voor voettekst 5">
            <a:extLst>
              <a:ext uri="{FF2B5EF4-FFF2-40B4-BE49-F238E27FC236}">
                <a16:creationId xmlns:a16="http://schemas.microsoft.com/office/drawing/2014/main" id="{F493DA45-1050-4E5B-B003-C91658D346E8}"/>
              </a:ext>
            </a:extLst>
          </p:cNvPr>
          <p:cNvSpPr>
            <a:spLocks noGrp="1"/>
          </p:cNvSpPr>
          <p:nvPr>
            <p:ph type="ftr" sz="quarter" idx="11"/>
          </p:nvPr>
        </p:nvSpPr>
        <p:spPr>
          <a:xfrm>
            <a:off x="840105" y="7538443"/>
            <a:ext cx="4860608" cy="431304"/>
          </a:xfrm>
          <a:prstGeom prst="rect">
            <a:avLst/>
          </a:prstGeom>
        </p:spPr>
        <p:txBody>
          <a:bodyPr/>
          <a:lstStyle/>
          <a:p>
            <a:r>
              <a:rPr lang="nl-NL"/>
              <a:t>Voorbeeld voettekst | juli 2019</a:t>
            </a:r>
            <a:endParaRPr lang="nl-NL" dirty="0"/>
          </a:p>
        </p:txBody>
      </p:sp>
    </p:spTree>
    <p:extLst>
      <p:ext uri="{BB962C8B-B14F-4D97-AF65-F5344CB8AC3E}">
        <p14:creationId xmlns:p14="http://schemas.microsoft.com/office/powerpoint/2010/main" val="3235664377"/>
      </p:ext>
    </p:extLst>
  </p:cSld>
  <p:clrMapOvr>
    <a:masterClrMapping/>
  </p:clrMapOvr>
  <p:hf hdr="0" ftr="0" dt="0"/>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Een kolom - onderwijs">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6841DAF-11CD-4D6E-A9E2-F440749B1112}"/>
              </a:ext>
            </a:extLst>
          </p:cNvPr>
          <p:cNvSpPr>
            <a:spLocks noGrp="1"/>
          </p:cNvSpPr>
          <p:nvPr>
            <p:ph type="title" hasCustomPrompt="1"/>
          </p:nvPr>
        </p:nvSpPr>
        <p:spPr>
          <a:xfrm>
            <a:off x="795100" y="1299485"/>
            <a:ext cx="12717389" cy="1565821"/>
          </a:xfrm>
          <a:prstGeom prst="rect">
            <a:avLst/>
          </a:prstGeom>
        </p:spPr>
        <p:txBody>
          <a:bodyPr>
            <a:noAutofit/>
          </a:bodyPr>
          <a:lstStyle>
            <a:lvl1pPr>
              <a:defRPr>
                <a:solidFill>
                  <a:srgbClr val="6AB650"/>
                </a:solidFill>
              </a:defRPr>
            </a:lvl1pPr>
          </a:lstStyle>
          <a:p>
            <a:r>
              <a:rPr lang="nl-NL" dirty="0"/>
              <a:t>Hier de titel</a:t>
            </a:r>
          </a:p>
        </p:txBody>
      </p:sp>
      <p:sp>
        <p:nvSpPr>
          <p:cNvPr id="4" name="Tijdelijke aanduiding voor inhoud 3">
            <a:extLst>
              <a:ext uri="{FF2B5EF4-FFF2-40B4-BE49-F238E27FC236}">
                <a16:creationId xmlns:a16="http://schemas.microsoft.com/office/drawing/2014/main" id="{3C723EE4-8616-4984-A1F0-0582DFEC5738}"/>
              </a:ext>
            </a:extLst>
          </p:cNvPr>
          <p:cNvSpPr>
            <a:spLocks noGrp="1"/>
          </p:cNvSpPr>
          <p:nvPr>
            <p:ph sz="half" idx="2" hasCustomPrompt="1"/>
          </p:nvPr>
        </p:nvSpPr>
        <p:spPr>
          <a:xfrm>
            <a:off x="820903" y="2865305"/>
            <a:ext cx="12691586" cy="4431233"/>
          </a:xfrm>
          <a:prstGeom prst="rect">
            <a:avLst/>
          </a:prstGeom>
        </p:spPr>
        <p:txBody>
          <a:bodyPr/>
          <a:lstStyle>
            <a:lvl1pPr>
              <a:lnSpc>
                <a:spcPct val="125000"/>
              </a:lnSpc>
              <a:spcBef>
                <a:spcPts val="0"/>
              </a:spcBef>
              <a:defRPr sz="2717"/>
            </a:lvl1pPr>
            <a:lvl2pPr>
              <a:defRPr sz="2717"/>
            </a:lvl2pPr>
            <a:lvl3pPr>
              <a:defRPr sz="2717"/>
            </a:lvl3pPr>
            <a:lvl4pPr>
              <a:defRPr sz="2717"/>
            </a:lvl4pPr>
            <a:lvl5pPr>
              <a:defRPr sz="2717"/>
            </a:lvl5pPr>
          </a:lstStyle>
          <a:p>
            <a:pPr lvl="0"/>
            <a:r>
              <a:rPr lang="nl-NL" dirty="0"/>
              <a:t>Hier een puntenlijst</a:t>
            </a:r>
          </a:p>
        </p:txBody>
      </p:sp>
      <p:sp>
        <p:nvSpPr>
          <p:cNvPr id="6" name="Tijdelijke aanduiding voor voettekst 5">
            <a:extLst>
              <a:ext uri="{FF2B5EF4-FFF2-40B4-BE49-F238E27FC236}">
                <a16:creationId xmlns:a16="http://schemas.microsoft.com/office/drawing/2014/main" id="{F493DA45-1050-4E5B-B003-C91658D346E8}"/>
              </a:ext>
            </a:extLst>
          </p:cNvPr>
          <p:cNvSpPr>
            <a:spLocks noGrp="1"/>
          </p:cNvSpPr>
          <p:nvPr>
            <p:ph type="ftr" sz="quarter" idx="11"/>
          </p:nvPr>
        </p:nvSpPr>
        <p:spPr>
          <a:xfrm>
            <a:off x="840105" y="7538443"/>
            <a:ext cx="4860608" cy="431304"/>
          </a:xfrm>
          <a:prstGeom prst="rect">
            <a:avLst/>
          </a:prstGeom>
        </p:spPr>
        <p:txBody>
          <a:bodyPr/>
          <a:lstStyle/>
          <a:p>
            <a:r>
              <a:rPr lang="nl-NL"/>
              <a:t>Voorbeeld voettekst | juli 2019</a:t>
            </a:r>
            <a:endParaRPr lang="nl-NL" dirty="0"/>
          </a:p>
        </p:txBody>
      </p:sp>
    </p:spTree>
    <p:extLst>
      <p:ext uri="{BB962C8B-B14F-4D97-AF65-F5344CB8AC3E}">
        <p14:creationId xmlns:p14="http://schemas.microsoft.com/office/powerpoint/2010/main" val="3158878854"/>
      </p:ext>
    </p:extLst>
  </p:cSld>
  <p:clrMapOvr>
    <a:masterClrMapping/>
  </p:clrMapOvr>
  <p:hf hdr="0" ftr="0" dt="0"/>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Tekst en beeld - onderwijs">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6841DAF-11CD-4D6E-A9E2-F440749B1112}"/>
              </a:ext>
            </a:extLst>
          </p:cNvPr>
          <p:cNvSpPr>
            <a:spLocks noGrp="1"/>
          </p:cNvSpPr>
          <p:nvPr>
            <p:ph type="title" hasCustomPrompt="1"/>
          </p:nvPr>
        </p:nvSpPr>
        <p:spPr>
          <a:xfrm>
            <a:off x="795100" y="1700656"/>
            <a:ext cx="6315789" cy="763479"/>
          </a:xfrm>
          <a:prstGeom prst="rect">
            <a:avLst/>
          </a:prstGeom>
        </p:spPr>
        <p:txBody>
          <a:bodyPr anchor="t" anchorCtr="0">
            <a:spAutoFit/>
          </a:bodyPr>
          <a:lstStyle>
            <a:lvl1pPr>
              <a:defRPr>
                <a:solidFill>
                  <a:srgbClr val="6AB650"/>
                </a:solidFill>
              </a:defRPr>
            </a:lvl1pPr>
          </a:lstStyle>
          <a:p>
            <a:r>
              <a:rPr lang="nl-NL" dirty="0"/>
              <a:t>Hier de titel</a:t>
            </a:r>
          </a:p>
        </p:txBody>
      </p:sp>
      <p:sp>
        <p:nvSpPr>
          <p:cNvPr id="3" name="Tijdelijke aanduiding voor inhoud 2">
            <a:extLst>
              <a:ext uri="{FF2B5EF4-FFF2-40B4-BE49-F238E27FC236}">
                <a16:creationId xmlns:a16="http://schemas.microsoft.com/office/drawing/2014/main" id="{AC18372C-9B21-4DA0-8A35-9ACF44B7D0B9}"/>
              </a:ext>
            </a:extLst>
          </p:cNvPr>
          <p:cNvSpPr>
            <a:spLocks noGrp="1"/>
          </p:cNvSpPr>
          <p:nvPr>
            <p:ph sz="half" idx="1" hasCustomPrompt="1"/>
          </p:nvPr>
        </p:nvSpPr>
        <p:spPr>
          <a:xfrm>
            <a:off x="795100" y="2775948"/>
            <a:ext cx="6315789" cy="4204279"/>
          </a:xfrm>
          <a:prstGeom prst="rect">
            <a:avLst/>
          </a:prstGeom>
        </p:spPr>
        <p:txBody>
          <a:bodyPr/>
          <a:lstStyle>
            <a:lvl1pPr marL="0" indent="0">
              <a:lnSpc>
                <a:spcPct val="125000"/>
              </a:lnSpc>
              <a:spcBef>
                <a:spcPts val="0"/>
              </a:spcBef>
              <a:buFont typeface="Arial" panose="020B0604020202020204" pitchFamily="34" charset="0"/>
              <a:buNone/>
              <a:defRPr sz="2717"/>
            </a:lvl1pPr>
            <a:lvl2pPr marL="540090" indent="0">
              <a:buNone/>
              <a:defRPr/>
            </a:lvl2pPr>
            <a:lvl3pPr marL="1080181" indent="0">
              <a:buNone/>
              <a:defRPr/>
            </a:lvl3pPr>
            <a:lvl4pPr marL="1620271" indent="0">
              <a:buNone/>
              <a:defRPr/>
            </a:lvl4pPr>
            <a:lvl5pPr marL="2160361" indent="0">
              <a:buNone/>
              <a:defRPr/>
            </a:lvl5pPr>
          </a:lstStyle>
          <a:p>
            <a:pPr lvl="0"/>
            <a:r>
              <a:rPr lang="nl-NL" dirty="0"/>
              <a:t>Hier een toelichtende tekst en/of puntenlijst</a:t>
            </a:r>
          </a:p>
        </p:txBody>
      </p:sp>
      <p:sp>
        <p:nvSpPr>
          <p:cNvPr id="6" name="Tijdelijke aanduiding voor voettekst 5">
            <a:extLst>
              <a:ext uri="{FF2B5EF4-FFF2-40B4-BE49-F238E27FC236}">
                <a16:creationId xmlns:a16="http://schemas.microsoft.com/office/drawing/2014/main" id="{F493DA45-1050-4E5B-B003-C91658D346E8}"/>
              </a:ext>
            </a:extLst>
          </p:cNvPr>
          <p:cNvSpPr>
            <a:spLocks noGrp="1"/>
          </p:cNvSpPr>
          <p:nvPr>
            <p:ph type="ftr" sz="quarter" idx="11"/>
          </p:nvPr>
        </p:nvSpPr>
        <p:spPr>
          <a:xfrm>
            <a:off x="840105" y="7538443"/>
            <a:ext cx="4860608" cy="431304"/>
          </a:xfrm>
          <a:prstGeom prst="rect">
            <a:avLst/>
          </a:prstGeom>
        </p:spPr>
        <p:txBody>
          <a:bodyPr/>
          <a:lstStyle/>
          <a:p>
            <a:r>
              <a:rPr lang="nl-NL"/>
              <a:t>Voorbeeld voettekst | juli 2019</a:t>
            </a:r>
            <a:endParaRPr lang="nl-NL" dirty="0"/>
          </a:p>
        </p:txBody>
      </p:sp>
      <p:sp>
        <p:nvSpPr>
          <p:cNvPr id="9" name="Tijdelijke aanduiding voor afbeelding 8">
            <a:extLst>
              <a:ext uri="{FF2B5EF4-FFF2-40B4-BE49-F238E27FC236}">
                <a16:creationId xmlns:a16="http://schemas.microsoft.com/office/drawing/2014/main" id="{B01829AF-F5A5-489C-90FE-660E14CFDB88}"/>
              </a:ext>
            </a:extLst>
          </p:cNvPr>
          <p:cNvSpPr>
            <a:spLocks noGrp="1"/>
          </p:cNvSpPr>
          <p:nvPr>
            <p:ph type="pic" sz="quarter" idx="12"/>
          </p:nvPr>
        </p:nvSpPr>
        <p:spPr>
          <a:xfrm>
            <a:off x="7514065" y="1823455"/>
            <a:ext cx="5970746" cy="5156772"/>
          </a:xfrm>
          <a:prstGeom prst="rect">
            <a:avLst/>
          </a:prstGeom>
          <a:blipFill>
            <a:blip r:embed="rId2"/>
            <a:stretch>
              <a:fillRect/>
            </a:stretch>
          </a:blipFill>
        </p:spPr>
        <p:txBody>
          <a:bodyPr/>
          <a:lstStyle>
            <a:lvl1pPr>
              <a:defRPr>
                <a:noFill/>
              </a:defRPr>
            </a:lvl1pPr>
          </a:lstStyle>
          <a:p>
            <a:r>
              <a:rPr lang="nl-NL"/>
              <a:t>Klik op het pictogram als u een afbeelding wilt toevoegen</a:t>
            </a:r>
          </a:p>
        </p:txBody>
      </p:sp>
    </p:spTree>
    <p:extLst>
      <p:ext uri="{BB962C8B-B14F-4D97-AF65-F5344CB8AC3E}">
        <p14:creationId xmlns:p14="http://schemas.microsoft.com/office/powerpoint/2010/main" val="4040350385"/>
      </p:ext>
    </p:extLst>
  </p:cSld>
  <p:clrMapOvr>
    <a:masterClrMapping/>
  </p:clrMapOvr>
  <p:hf hdr="0" ftr="0" dt="0"/>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Staand kleurvlak - onderwijs">
    <p:spTree>
      <p:nvGrpSpPr>
        <p:cNvPr id="1" name=""/>
        <p:cNvGrpSpPr/>
        <p:nvPr/>
      </p:nvGrpSpPr>
      <p:grpSpPr>
        <a:xfrm>
          <a:off x="0" y="0"/>
          <a:ext cx="0" cy="0"/>
          <a:chOff x="0" y="0"/>
          <a:chExt cx="0" cy="0"/>
        </a:xfrm>
      </p:grpSpPr>
      <p:sp>
        <p:nvSpPr>
          <p:cNvPr id="8" name="Rechthoek 7">
            <a:extLst>
              <a:ext uri="{FF2B5EF4-FFF2-40B4-BE49-F238E27FC236}">
                <a16:creationId xmlns:a16="http://schemas.microsoft.com/office/drawing/2014/main" id="{59E529B3-AB90-4577-AB7E-9471B1A4493D}"/>
              </a:ext>
            </a:extLst>
          </p:cNvPr>
          <p:cNvSpPr/>
          <p:nvPr/>
        </p:nvSpPr>
        <p:spPr>
          <a:xfrm>
            <a:off x="0" y="7398607"/>
            <a:ext cx="14401800" cy="70240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2126"/>
          </a:p>
        </p:txBody>
      </p:sp>
      <p:sp>
        <p:nvSpPr>
          <p:cNvPr id="7" name="Rechthoek 6">
            <a:extLst>
              <a:ext uri="{FF2B5EF4-FFF2-40B4-BE49-F238E27FC236}">
                <a16:creationId xmlns:a16="http://schemas.microsoft.com/office/drawing/2014/main" id="{77FC29EB-7314-49D1-BCCF-0C1FC9DD7AFF}"/>
              </a:ext>
            </a:extLst>
          </p:cNvPr>
          <p:cNvSpPr/>
          <p:nvPr/>
        </p:nvSpPr>
        <p:spPr>
          <a:xfrm>
            <a:off x="0" y="1820227"/>
            <a:ext cx="7200900" cy="5578381"/>
          </a:xfrm>
          <a:prstGeom prst="rect">
            <a:avLst/>
          </a:prstGeom>
          <a:solidFill>
            <a:srgbClr val="6AB6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2126"/>
          </a:p>
        </p:txBody>
      </p:sp>
      <p:sp>
        <p:nvSpPr>
          <p:cNvPr id="3" name="Tijdelijke aanduiding voor inhoud 2">
            <a:extLst>
              <a:ext uri="{FF2B5EF4-FFF2-40B4-BE49-F238E27FC236}">
                <a16:creationId xmlns:a16="http://schemas.microsoft.com/office/drawing/2014/main" id="{AC18372C-9B21-4DA0-8A35-9ACF44B7D0B9}"/>
              </a:ext>
            </a:extLst>
          </p:cNvPr>
          <p:cNvSpPr>
            <a:spLocks noGrp="1"/>
          </p:cNvSpPr>
          <p:nvPr>
            <p:ph sz="half" idx="1" hasCustomPrompt="1"/>
          </p:nvPr>
        </p:nvSpPr>
        <p:spPr>
          <a:xfrm>
            <a:off x="765096" y="3195401"/>
            <a:ext cx="6330791" cy="3784827"/>
          </a:xfrm>
          <a:prstGeom prst="rect">
            <a:avLst/>
          </a:prstGeom>
        </p:spPr>
        <p:txBody>
          <a:bodyPr/>
          <a:lstStyle>
            <a:lvl1pPr marL="0" indent="0">
              <a:lnSpc>
                <a:spcPct val="125000"/>
              </a:lnSpc>
              <a:spcBef>
                <a:spcPts val="0"/>
              </a:spcBef>
              <a:buFont typeface="Arial" panose="020B0604020202020204" pitchFamily="34" charset="0"/>
              <a:buNone/>
              <a:defRPr sz="2717">
                <a:solidFill>
                  <a:schemeClr val="bg1"/>
                </a:solidFill>
              </a:defRPr>
            </a:lvl1pPr>
            <a:lvl2pPr marL="540090" indent="0">
              <a:buNone/>
              <a:defRPr/>
            </a:lvl2pPr>
            <a:lvl3pPr marL="1080181" indent="0">
              <a:buNone/>
              <a:defRPr/>
            </a:lvl3pPr>
            <a:lvl4pPr marL="1620271" indent="0">
              <a:buNone/>
              <a:defRPr/>
            </a:lvl4pPr>
            <a:lvl5pPr marL="2160361" indent="0">
              <a:buNone/>
              <a:defRPr/>
            </a:lvl5pPr>
          </a:lstStyle>
          <a:p>
            <a:pPr lvl="0"/>
            <a:r>
              <a:rPr lang="nl-NL" dirty="0"/>
              <a:t>Hier een toelichtende tekst en/of puntenlijst</a:t>
            </a:r>
          </a:p>
        </p:txBody>
      </p:sp>
      <p:sp>
        <p:nvSpPr>
          <p:cNvPr id="6" name="Tijdelijke aanduiding voor voettekst 5">
            <a:extLst>
              <a:ext uri="{FF2B5EF4-FFF2-40B4-BE49-F238E27FC236}">
                <a16:creationId xmlns:a16="http://schemas.microsoft.com/office/drawing/2014/main" id="{F493DA45-1050-4E5B-B003-C91658D346E8}"/>
              </a:ext>
            </a:extLst>
          </p:cNvPr>
          <p:cNvSpPr>
            <a:spLocks noGrp="1"/>
          </p:cNvSpPr>
          <p:nvPr>
            <p:ph type="ftr" sz="quarter" idx="11"/>
          </p:nvPr>
        </p:nvSpPr>
        <p:spPr>
          <a:xfrm>
            <a:off x="840105" y="7538443"/>
            <a:ext cx="4860608" cy="431304"/>
          </a:xfrm>
          <a:prstGeom prst="rect">
            <a:avLst/>
          </a:prstGeom>
        </p:spPr>
        <p:txBody>
          <a:bodyPr/>
          <a:lstStyle/>
          <a:p>
            <a:r>
              <a:rPr lang="nl-NL"/>
              <a:t>Voorbeeld voettekst | juli 2019</a:t>
            </a:r>
            <a:endParaRPr lang="nl-NL" dirty="0"/>
          </a:p>
        </p:txBody>
      </p:sp>
      <p:sp>
        <p:nvSpPr>
          <p:cNvPr id="9" name="Tijdelijke aanduiding voor afbeelding 8">
            <a:extLst>
              <a:ext uri="{FF2B5EF4-FFF2-40B4-BE49-F238E27FC236}">
                <a16:creationId xmlns:a16="http://schemas.microsoft.com/office/drawing/2014/main" id="{B01829AF-F5A5-489C-90FE-660E14CFDB88}"/>
              </a:ext>
            </a:extLst>
          </p:cNvPr>
          <p:cNvSpPr>
            <a:spLocks noGrp="1"/>
          </p:cNvSpPr>
          <p:nvPr>
            <p:ph type="pic" sz="quarter" idx="12"/>
          </p:nvPr>
        </p:nvSpPr>
        <p:spPr>
          <a:xfrm>
            <a:off x="7200900" y="1820227"/>
            <a:ext cx="7200900" cy="5578383"/>
          </a:xfrm>
          <a:prstGeom prst="rect">
            <a:avLst/>
          </a:prstGeom>
          <a:blipFill>
            <a:blip r:embed="rId2"/>
            <a:stretch>
              <a:fillRect/>
            </a:stretch>
          </a:blipFill>
        </p:spPr>
        <p:txBody>
          <a:bodyPr/>
          <a:lstStyle>
            <a:lvl1pPr>
              <a:defRPr>
                <a:noFill/>
              </a:defRPr>
            </a:lvl1pPr>
          </a:lstStyle>
          <a:p>
            <a:r>
              <a:rPr lang="nl-NL"/>
              <a:t>Klik op het pictogram als u een afbeelding wilt toevoegen</a:t>
            </a:r>
            <a:endParaRPr lang="nl-NL" dirty="0"/>
          </a:p>
        </p:txBody>
      </p:sp>
      <p:sp>
        <p:nvSpPr>
          <p:cNvPr id="2" name="Titel 1">
            <a:extLst>
              <a:ext uri="{FF2B5EF4-FFF2-40B4-BE49-F238E27FC236}">
                <a16:creationId xmlns:a16="http://schemas.microsoft.com/office/drawing/2014/main" id="{96841DAF-11CD-4D6E-A9E2-F440749B1112}"/>
              </a:ext>
            </a:extLst>
          </p:cNvPr>
          <p:cNvSpPr>
            <a:spLocks noGrp="1"/>
          </p:cNvSpPr>
          <p:nvPr>
            <p:ph type="title" hasCustomPrompt="1"/>
          </p:nvPr>
        </p:nvSpPr>
        <p:spPr>
          <a:xfrm>
            <a:off x="765096" y="2225647"/>
            <a:ext cx="6315789" cy="763479"/>
          </a:xfrm>
          <a:prstGeom prst="rect">
            <a:avLst/>
          </a:prstGeom>
        </p:spPr>
        <p:txBody>
          <a:bodyPr anchor="t" anchorCtr="0">
            <a:spAutoFit/>
          </a:bodyPr>
          <a:lstStyle>
            <a:lvl1pPr>
              <a:defRPr>
                <a:solidFill>
                  <a:schemeClr val="bg1"/>
                </a:solidFill>
              </a:defRPr>
            </a:lvl1pPr>
          </a:lstStyle>
          <a:p>
            <a:r>
              <a:rPr lang="nl-NL" dirty="0"/>
              <a:t>Hier de titel</a:t>
            </a:r>
          </a:p>
        </p:txBody>
      </p:sp>
    </p:spTree>
    <p:extLst>
      <p:ext uri="{BB962C8B-B14F-4D97-AF65-F5344CB8AC3E}">
        <p14:creationId xmlns:p14="http://schemas.microsoft.com/office/powerpoint/2010/main" val="1567740351"/>
      </p:ext>
    </p:extLst>
  </p:cSld>
  <p:clrMapOvr>
    <a:masterClrMapping/>
  </p:clrMapOvr>
  <p:hf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wee kolommen - onderzoek">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6841DAF-11CD-4D6E-A9E2-F440749B1112}"/>
              </a:ext>
            </a:extLst>
          </p:cNvPr>
          <p:cNvSpPr>
            <a:spLocks noGrp="1"/>
          </p:cNvSpPr>
          <p:nvPr>
            <p:ph type="title" hasCustomPrompt="1"/>
          </p:nvPr>
        </p:nvSpPr>
        <p:spPr>
          <a:xfrm>
            <a:off x="795100" y="1299485"/>
            <a:ext cx="12717389" cy="1565821"/>
          </a:xfrm>
          <a:prstGeom prst="rect">
            <a:avLst/>
          </a:prstGeom>
        </p:spPr>
        <p:txBody>
          <a:bodyPr>
            <a:noAutofit/>
          </a:bodyPr>
          <a:lstStyle>
            <a:lvl1pPr>
              <a:defRPr>
                <a:solidFill>
                  <a:srgbClr val="009CB4"/>
                </a:solidFill>
              </a:defRPr>
            </a:lvl1pPr>
          </a:lstStyle>
          <a:p>
            <a:r>
              <a:rPr lang="nl-NL" dirty="0"/>
              <a:t>Hier de titel</a:t>
            </a:r>
          </a:p>
        </p:txBody>
      </p:sp>
      <p:sp>
        <p:nvSpPr>
          <p:cNvPr id="3" name="Tijdelijke aanduiding voor inhoud 2">
            <a:extLst>
              <a:ext uri="{FF2B5EF4-FFF2-40B4-BE49-F238E27FC236}">
                <a16:creationId xmlns:a16="http://schemas.microsoft.com/office/drawing/2014/main" id="{AC18372C-9B21-4DA0-8A35-9ACF44B7D0B9}"/>
              </a:ext>
            </a:extLst>
          </p:cNvPr>
          <p:cNvSpPr>
            <a:spLocks noGrp="1"/>
          </p:cNvSpPr>
          <p:nvPr>
            <p:ph sz="half" idx="1" hasCustomPrompt="1"/>
          </p:nvPr>
        </p:nvSpPr>
        <p:spPr>
          <a:xfrm>
            <a:off x="795100" y="2865305"/>
            <a:ext cx="6315789" cy="4431233"/>
          </a:xfrm>
          <a:prstGeom prst="rect">
            <a:avLst/>
          </a:prstGeom>
        </p:spPr>
        <p:txBody>
          <a:bodyPr/>
          <a:lstStyle>
            <a:lvl1pPr marL="0" indent="0">
              <a:lnSpc>
                <a:spcPct val="125000"/>
              </a:lnSpc>
              <a:spcBef>
                <a:spcPts val="0"/>
              </a:spcBef>
              <a:buNone/>
              <a:defRPr sz="2717"/>
            </a:lvl1pPr>
            <a:lvl2pPr marL="540090" indent="0">
              <a:buNone/>
              <a:defRPr/>
            </a:lvl2pPr>
            <a:lvl3pPr marL="1080181" indent="0">
              <a:buNone/>
              <a:defRPr/>
            </a:lvl3pPr>
            <a:lvl4pPr marL="1620271" indent="0">
              <a:buNone/>
              <a:defRPr/>
            </a:lvl4pPr>
            <a:lvl5pPr marL="2160361" indent="0">
              <a:buNone/>
              <a:defRPr/>
            </a:lvl5pPr>
          </a:lstStyle>
          <a:p>
            <a:pPr lvl="0"/>
            <a:r>
              <a:rPr lang="nl-NL" dirty="0"/>
              <a:t>Hier een toelichtende tekst.</a:t>
            </a:r>
          </a:p>
        </p:txBody>
      </p:sp>
      <p:sp>
        <p:nvSpPr>
          <p:cNvPr id="4" name="Tijdelijke aanduiding voor inhoud 3">
            <a:extLst>
              <a:ext uri="{FF2B5EF4-FFF2-40B4-BE49-F238E27FC236}">
                <a16:creationId xmlns:a16="http://schemas.microsoft.com/office/drawing/2014/main" id="{3C723EE4-8616-4984-A1F0-0582DFEC5738}"/>
              </a:ext>
            </a:extLst>
          </p:cNvPr>
          <p:cNvSpPr>
            <a:spLocks noGrp="1"/>
          </p:cNvSpPr>
          <p:nvPr>
            <p:ph sz="half" idx="2" hasCustomPrompt="1"/>
          </p:nvPr>
        </p:nvSpPr>
        <p:spPr>
          <a:xfrm>
            <a:off x="7431329" y="2865305"/>
            <a:ext cx="6081160" cy="4431233"/>
          </a:xfrm>
          <a:prstGeom prst="rect">
            <a:avLst/>
          </a:prstGeom>
        </p:spPr>
        <p:txBody>
          <a:bodyPr/>
          <a:lstStyle>
            <a:lvl1pPr>
              <a:lnSpc>
                <a:spcPct val="125000"/>
              </a:lnSpc>
              <a:spcBef>
                <a:spcPts val="0"/>
              </a:spcBef>
              <a:defRPr sz="2717"/>
            </a:lvl1pPr>
            <a:lvl2pPr>
              <a:defRPr sz="2717"/>
            </a:lvl2pPr>
            <a:lvl3pPr>
              <a:defRPr sz="2717"/>
            </a:lvl3pPr>
            <a:lvl4pPr>
              <a:defRPr sz="2717"/>
            </a:lvl4pPr>
            <a:lvl5pPr>
              <a:defRPr sz="2717"/>
            </a:lvl5pPr>
          </a:lstStyle>
          <a:p>
            <a:pPr lvl="0"/>
            <a:r>
              <a:rPr lang="nl-NL" dirty="0"/>
              <a:t>Hier een puntenlijst</a:t>
            </a:r>
          </a:p>
        </p:txBody>
      </p:sp>
      <p:sp>
        <p:nvSpPr>
          <p:cNvPr id="6" name="Tijdelijke aanduiding voor voettekst 5">
            <a:extLst>
              <a:ext uri="{FF2B5EF4-FFF2-40B4-BE49-F238E27FC236}">
                <a16:creationId xmlns:a16="http://schemas.microsoft.com/office/drawing/2014/main" id="{F493DA45-1050-4E5B-B003-C91658D346E8}"/>
              </a:ext>
            </a:extLst>
          </p:cNvPr>
          <p:cNvSpPr>
            <a:spLocks noGrp="1"/>
          </p:cNvSpPr>
          <p:nvPr>
            <p:ph type="ftr" sz="quarter" idx="11"/>
          </p:nvPr>
        </p:nvSpPr>
        <p:spPr>
          <a:xfrm>
            <a:off x="840105" y="7538443"/>
            <a:ext cx="4860608" cy="431304"/>
          </a:xfrm>
          <a:prstGeom prst="rect">
            <a:avLst/>
          </a:prstGeom>
        </p:spPr>
        <p:txBody>
          <a:bodyPr/>
          <a:lstStyle/>
          <a:p>
            <a:r>
              <a:rPr lang="nl-NL"/>
              <a:t>Voorbeeld voettekst | juli 2019</a:t>
            </a:r>
            <a:endParaRPr lang="nl-NL" dirty="0"/>
          </a:p>
        </p:txBody>
      </p:sp>
    </p:spTree>
    <p:extLst>
      <p:ext uri="{BB962C8B-B14F-4D97-AF65-F5344CB8AC3E}">
        <p14:creationId xmlns:p14="http://schemas.microsoft.com/office/powerpoint/2010/main" val="111566173"/>
      </p:ext>
    </p:extLst>
  </p:cSld>
  <p:clrMapOvr>
    <a:masterClrMapping/>
  </p:clrMapOvr>
  <p:hf hdr="0" ftr="0" dt="0"/>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Liggend kleurvlak - onderwijs">
    <p:spTree>
      <p:nvGrpSpPr>
        <p:cNvPr id="1" name=""/>
        <p:cNvGrpSpPr/>
        <p:nvPr/>
      </p:nvGrpSpPr>
      <p:grpSpPr>
        <a:xfrm>
          <a:off x="0" y="0"/>
          <a:ext cx="0" cy="0"/>
          <a:chOff x="0" y="0"/>
          <a:chExt cx="0" cy="0"/>
        </a:xfrm>
      </p:grpSpPr>
      <p:sp>
        <p:nvSpPr>
          <p:cNvPr id="7" name="Rechthoek 6">
            <a:extLst>
              <a:ext uri="{FF2B5EF4-FFF2-40B4-BE49-F238E27FC236}">
                <a16:creationId xmlns:a16="http://schemas.microsoft.com/office/drawing/2014/main" id="{77FC29EB-7314-49D1-BCCF-0C1FC9DD7AFF}"/>
              </a:ext>
            </a:extLst>
          </p:cNvPr>
          <p:cNvSpPr/>
          <p:nvPr/>
        </p:nvSpPr>
        <p:spPr>
          <a:xfrm>
            <a:off x="0" y="5151414"/>
            <a:ext cx="14401800" cy="2245541"/>
          </a:xfrm>
          <a:prstGeom prst="rect">
            <a:avLst/>
          </a:prstGeom>
          <a:solidFill>
            <a:srgbClr val="6AB6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2126"/>
          </a:p>
        </p:txBody>
      </p:sp>
      <p:sp>
        <p:nvSpPr>
          <p:cNvPr id="8" name="Rechthoek 7">
            <a:extLst>
              <a:ext uri="{FF2B5EF4-FFF2-40B4-BE49-F238E27FC236}">
                <a16:creationId xmlns:a16="http://schemas.microsoft.com/office/drawing/2014/main" id="{59E529B3-AB90-4577-AB7E-9471B1A4493D}"/>
              </a:ext>
            </a:extLst>
          </p:cNvPr>
          <p:cNvSpPr/>
          <p:nvPr/>
        </p:nvSpPr>
        <p:spPr>
          <a:xfrm>
            <a:off x="0" y="7398607"/>
            <a:ext cx="14401800" cy="70240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2126"/>
          </a:p>
        </p:txBody>
      </p:sp>
      <p:sp>
        <p:nvSpPr>
          <p:cNvPr id="3" name="Tijdelijke aanduiding voor inhoud 2">
            <a:extLst>
              <a:ext uri="{FF2B5EF4-FFF2-40B4-BE49-F238E27FC236}">
                <a16:creationId xmlns:a16="http://schemas.microsoft.com/office/drawing/2014/main" id="{AC18372C-9B21-4DA0-8A35-9ACF44B7D0B9}"/>
              </a:ext>
            </a:extLst>
          </p:cNvPr>
          <p:cNvSpPr>
            <a:spLocks noGrp="1"/>
          </p:cNvSpPr>
          <p:nvPr>
            <p:ph sz="half" idx="1" hasCustomPrompt="1"/>
          </p:nvPr>
        </p:nvSpPr>
        <p:spPr>
          <a:xfrm>
            <a:off x="776346" y="5423178"/>
            <a:ext cx="6424553" cy="1687711"/>
          </a:xfrm>
          <a:prstGeom prst="rect">
            <a:avLst/>
          </a:prstGeom>
        </p:spPr>
        <p:txBody>
          <a:bodyPr/>
          <a:lstStyle>
            <a:lvl1pPr marL="0" indent="0">
              <a:lnSpc>
                <a:spcPct val="125000"/>
              </a:lnSpc>
              <a:spcBef>
                <a:spcPts val="0"/>
              </a:spcBef>
              <a:buFont typeface="Arial" panose="020B0604020202020204" pitchFamily="34" charset="0"/>
              <a:buNone/>
              <a:defRPr sz="2717">
                <a:solidFill>
                  <a:schemeClr val="bg1"/>
                </a:solidFill>
              </a:defRPr>
            </a:lvl1pPr>
            <a:lvl2pPr marL="540090" indent="0">
              <a:buNone/>
              <a:defRPr/>
            </a:lvl2pPr>
            <a:lvl3pPr marL="1080181" indent="0">
              <a:buNone/>
              <a:defRPr/>
            </a:lvl3pPr>
            <a:lvl4pPr marL="1620271" indent="0">
              <a:buNone/>
              <a:defRPr/>
            </a:lvl4pPr>
            <a:lvl5pPr marL="2160361" indent="0">
              <a:buNone/>
              <a:defRPr/>
            </a:lvl5pPr>
          </a:lstStyle>
          <a:p>
            <a:pPr lvl="0"/>
            <a:r>
              <a:rPr lang="nl-NL" dirty="0"/>
              <a:t>Hier een toelichtende tekst en/of puntenlijst</a:t>
            </a:r>
          </a:p>
        </p:txBody>
      </p:sp>
      <p:sp>
        <p:nvSpPr>
          <p:cNvPr id="6" name="Tijdelijke aanduiding voor voettekst 5">
            <a:extLst>
              <a:ext uri="{FF2B5EF4-FFF2-40B4-BE49-F238E27FC236}">
                <a16:creationId xmlns:a16="http://schemas.microsoft.com/office/drawing/2014/main" id="{F493DA45-1050-4E5B-B003-C91658D346E8}"/>
              </a:ext>
            </a:extLst>
          </p:cNvPr>
          <p:cNvSpPr>
            <a:spLocks noGrp="1"/>
          </p:cNvSpPr>
          <p:nvPr>
            <p:ph type="ftr" sz="quarter" idx="11"/>
          </p:nvPr>
        </p:nvSpPr>
        <p:spPr>
          <a:xfrm>
            <a:off x="840105" y="7538443"/>
            <a:ext cx="4860608" cy="431304"/>
          </a:xfrm>
          <a:prstGeom prst="rect">
            <a:avLst/>
          </a:prstGeom>
        </p:spPr>
        <p:txBody>
          <a:bodyPr/>
          <a:lstStyle/>
          <a:p>
            <a:r>
              <a:rPr lang="nl-NL"/>
              <a:t>Voorbeeld voettekst | juli 2019</a:t>
            </a:r>
            <a:endParaRPr lang="nl-NL" dirty="0"/>
          </a:p>
        </p:txBody>
      </p:sp>
      <p:sp>
        <p:nvSpPr>
          <p:cNvPr id="9" name="Tijdelijke aanduiding voor afbeelding 8">
            <a:extLst>
              <a:ext uri="{FF2B5EF4-FFF2-40B4-BE49-F238E27FC236}">
                <a16:creationId xmlns:a16="http://schemas.microsoft.com/office/drawing/2014/main" id="{B01829AF-F5A5-489C-90FE-660E14CFDB88}"/>
              </a:ext>
            </a:extLst>
          </p:cNvPr>
          <p:cNvSpPr>
            <a:spLocks noGrp="1"/>
          </p:cNvSpPr>
          <p:nvPr>
            <p:ph type="pic" sz="quarter" idx="12"/>
          </p:nvPr>
        </p:nvSpPr>
        <p:spPr>
          <a:xfrm>
            <a:off x="7200900" y="1822728"/>
            <a:ext cx="7200900" cy="3327035"/>
          </a:xfrm>
          <a:prstGeom prst="rect">
            <a:avLst/>
          </a:prstGeom>
          <a:blipFill>
            <a:blip r:embed="rId2"/>
            <a:stretch>
              <a:fillRect/>
            </a:stretch>
          </a:blipFill>
        </p:spPr>
        <p:txBody>
          <a:bodyPr/>
          <a:lstStyle>
            <a:lvl1pPr>
              <a:defRPr>
                <a:noFill/>
              </a:defRPr>
            </a:lvl1pPr>
          </a:lstStyle>
          <a:p>
            <a:r>
              <a:rPr lang="nl-NL"/>
              <a:t>Klik op het pictogram als u een afbeelding wilt toevoegen</a:t>
            </a:r>
            <a:endParaRPr lang="nl-NL" dirty="0"/>
          </a:p>
        </p:txBody>
      </p:sp>
      <p:sp>
        <p:nvSpPr>
          <p:cNvPr id="2" name="Titel 1">
            <a:extLst>
              <a:ext uri="{FF2B5EF4-FFF2-40B4-BE49-F238E27FC236}">
                <a16:creationId xmlns:a16="http://schemas.microsoft.com/office/drawing/2014/main" id="{96841DAF-11CD-4D6E-A9E2-F440749B1112}"/>
              </a:ext>
            </a:extLst>
          </p:cNvPr>
          <p:cNvSpPr>
            <a:spLocks noGrp="1"/>
          </p:cNvSpPr>
          <p:nvPr>
            <p:ph type="title" hasCustomPrompt="1"/>
          </p:nvPr>
        </p:nvSpPr>
        <p:spPr>
          <a:xfrm>
            <a:off x="765096" y="2225647"/>
            <a:ext cx="6315789" cy="763479"/>
          </a:xfrm>
          <a:prstGeom prst="rect">
            <a:avLst/>
          </a:prstGeom>
        </p:spPr>
        <p:txBody>
          <a:bodyPr anchor="t" anchorCtr="0">
            <a:spAutoFit/>
          </a:bodyPr>
          <a:lstStyle>
            <a:lvl1pPr>
              <a:defRPr>
                <a:solidFill>
                  <a:schemeClr val="bg1"/>
                </a:solidFill>
              </a:defRPr>
            </a:lvl1pPr>
          </a:lstStyle>
          <a:p>
            <a:r>
              <a:rPr lang="nl-NL" dirty="0"/>
              <a:t>Hier de titel</a:t>
            </a:r>
          </a:p>
        </p:txBody>
      </p:sp>
      <p:sp>
        <p:nvSpPr>
          <p:cNvPr id="10" name="Tijdelijke aanduiding voor afbeelding 8">
            <a:extLst>
              <a:ext uri="{FF2B5EF4-FFF2-40B4-BE49-F238E27FC236}">
                <a16:creationId xmlns:a16="http://schemas.microsoft.com/office/drawing/2014/main" id="{2567F586-9BCF-4F4E-9B12-659A83DECC0E}"/>
              </a:ext>
            </a:extLst>
          </p:cNvPr>
          <p:cNvSpPr>
            <a:spLocks noGrp="1"/>
          </p:cNvSpPr>
          <p:nvPr>
            <p:ph type="pic" sz="quarter" idx="13"/>
          </p:nvPr>
        </p:nvSpPr>
        <p:spPr>
          <a:xfrm>
            <a:off x="0" y="1822728"/>
            <a:ext cx="7200900" cy="3327035"/>
          </a:xfrm>
          <a:prstGeom prst="rect">
            <a:avLst/>
          </a:prstGeom>
          <a:blipFill>
            <a:blip r:embed="rId3"/>
            <a:stretch>
              <a:fillRect/>
            </a:stretch>
          </a:blipFill>
        </p:spPr>
        <p:txBody>
          <a:bodyPr/>
          <a:lstStyle>
            <a:lvl1pPr>
              <a:defRPr>
                <a:noFill/>
              </a:defRPr>
            </a:lvl1pPr>
          </a:lstStyle>
          <a:p>
            <a:r>
              <a:rPr lang="nl-NL"/>
              <a:t>Klik op het pictogram als u een afbeelding wilt toevoegen</a:t>
            </a:r>
            <a:endParaRPr lang="nl-NL" dirty="0"/>
          </a:p>
        </p:txBody>
      </p:sp>
      <p:sp>
        <p:nvSpPr>
          <p:cNvPr id="11" name="Tijdelijke aanduiding voor inhoud 2">
            <a:extLst>
              <a:ext uri="{FF2B5EF4-FFF2-40B4-BE49-F238E27FC236}">
                <a16:creationId xmlns:a16="http://schemas.microsoft.com/office/drawing/2014/main" id="{0E57F8D3-B0E4-4983-AE22-66D32A275319}"/>
              </a:ext>
            </a:extLst>
          </p:cNvPr>
          <p:cNvSpPr>
            <a:spLocks noGrp="1"/>
          </p:cNvSpPr>
          <p:nvPr>
            <p:ph sz="half" idx="14" hasCustomPrompt="1"/>
          </p:nvPr>
        </p:nvSpPr>
        <p:spPr>
          <a:xfrm>
            <a:off x="7437179" y="5434430"/>
            <a:ext cx="6424553" cy="1687711"/>
          </a:xfrm>
          <a:prstGeom prst="rect">
            <a:avLst/>
          </a:prstGeom>
        </p:spPr>
        <p:txBody>
          <a:bodyPr/>
          <a:lstStyle>
            <a:lvl1pPr marL="405068" indent="-405068">
              <a:lnSpc>
                <a:spcPct val="125000"/>
              </a:lnSpc>
              <a:spcBef>
                <a:spcPts val="0"/>
              </a:spcBef>
              <a:buFont typeface="Arial" panose="020B0604020202020204" pitchFamily="34" charset="0"/>
              <a:buChar char="•"/>
              <a:defRPr sz="2717">
                <a:solidFill>
                  <a:schemeClr val="bg1"/>
                </a:solidFill>
              </a:defRPr>
            </a:lvl1pPr>
            <a:lvl2pPr marL="540090" indent="0">
              <a:buNone/>
              <a:defRPr/>
            </a:lvl2pPr>
            <a:lvl3pPr marL="1080181" indent="0">
              <a:buNone/>
              <a:defRPr/>
            </a:lvl3pPr>
            <a:lvl4pPr marL="1620271" indent="0">
              <a:buNone/>
              <a:defRPr/>
            </a:lvl4pPr>
            <a:lvl5pPr marL="2160361" indent="0">
              <a:buNone/>
              <a:defRPr/>
            </a:lvl5pPr>
          </a:lstStyle>
          <a:p>
            <a:pPr lvl="0"/>
            <a:r>
              <a:rPr lang="nl-NL" dirty="0"/>
              <a:t>Hier een puntenlijst</a:t>
            </a:r>
          </a:p>
        </p:txBody>
      </p:sp>
    </p:spTree>
    <p:extLst>
      <p:ext uri="{BB962C8B-B14F-4D97-AF65-F5344CB8AC3E}">
        <p14:creationId xmlns:p14="http://schemas.microsoft.com/office/powerpoint/2010/main" val="520481788"/>
      </p:ext>
    </p:extLst>
  </p:cSld>
  <p:clrMapOvr>
    <a:masterClrMapping/>
  </p:clrMapOvr>
  <p:hf hdr="0" ftr="0" dt="0"/>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Titelpagina - algemeen">
    <p:spTree>
      <p:nvGrpSpPr>
        <p:cNvPr id="1" name=""/>
        <p:cNvGrpSpPr/>
        <p:nvPr/>
      </p:nvGrpSpPr>
      <p:grpSpPr>
        <a:xfrm>
          <a:off x="0" y="0"/>
          <a:ext cx="0" cy="0"/>
          <a:chOff x="0" y="0"/>
          <a:chExt cx="0" cy="0"/>
        </a:xfrm>
      </p:grpSpPr>
      <p:sp>
        <p:nvSpPr>
          <p:cNvPr id="11" name="Rechthoek 10">
            <a:extLst>
              <a:ext uri="{FF2B5EF4-FFF2-40B4-BE49-F238E27FC236}">
                <a16:creationId xmlns:a16="http://schemas.microsoft.com/office/drawing/2014/main" id="{333C430D-E413-4705-BF87-59067A65F4AD}"/>
              </a:ext>
            </a:extLst>
          </p:cNvPr>
          <p:cNvSpPr/>
          <p:nvPr/>
        </p:nvSpPr>
        <p:spPr>
          <a:xfrm>
            <a:off x="0" y="713166"/>
            <a:ext cx="14401800" cy="3337341"/>
          </a:xfrm>
          <a:prstGeom prst="rect">
            <a:avLst/>
          </a:prstGeom>
          <a:solidFill>
            <a:srgbClr val="00374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2126" dirty="0"/>
          </a:p>
        </p:txBody>
      </p:sp>
      <p:sp>
        <p:nvSpPr>
          <p:cNvPr id="2" name="Titel 1">
            <a:extLst>
              <a:ext uri="{FF2B5EF4-FFF2-40B4-BE49-F238E27FC236}">
                <a16:creationId xmlns:a16="http://schemas.microsoft.com/office/drawing/2014/main" id="{5B1D3611-1177-48EA-A067-CEF0CDB42490}"/>
              </a:ext>
            </a:extLst>
          </p:cNvPr>
          <p:cNvSpPr>
            <a:spLocks noGrp="1"/>
          </p:cNvSpPr>
          <p:nvPr>
            <p:ph type="ctrTitle" hasCustomPrompt="1"/>
          </p:nvPr>
        </p:nvSpPr>
        <p:spPr>
          <a:xfrm>
            <a:off x="771526" y="1248638"/>
            <a:ext cx="12730162" cy="1361687"/>
          </a:xfrm>
          <a:prstGeom prst="rect">
            <a:avLst/>
          </a:prstGeom>
        </p:spPr>
        <p:txBody>
          <a:bodyPr anchor="b">
            <a:normAutofit/>
          </a:bodyPr>
          <a:lstStyle>
            <a:lvl1pPr algn="l">
              <a:defRPr sz="5907" b="1">
                <a:solidFill>
                  <a:schemeClr val="bg1"/>
                </a:solidFill>
                <a:latin typeface="Trebuchet MS" panose="020B0603020202020204" pitchFamily="34" charset="0"/>
              </a:defRPr>
            </a:lvl1pPr>
          </a:lstStyle>
          <a:p>
            <a:r>
              <a:rPr lang="nl-NL" dirty="0"/>
              <a:t>Hier de titel</a:t>
            </a:r>
          </a:p>
        </p:txBody>
      </p:sp>
      <p:sp>
        <p:nvSpPr>
          <p:cNvPr id="3" name="Ondertitel 2">
            <a:extLst>
              <a:ext uri="{FF2B5EF4-FFF2-40B4-BE49-F238E27FC236}">
                <a16:creationId xmlns:a16="http://schemas.microsoft.com/office/drawing/2014/main" id="{3AC4A8E8-3E90-4C49-8DE9-AAB8EE459045}"/>
              </a:ext>
            </a:extLst>
          </p:cNvPr>
          <p:cNvSpPr>
            <a:spLocks noGrp="1"/>
          </p:cNvSpPr>
          <p:nvPr>
            <p:ph type="subTitle" idx="1" hasCustomPrompt="1"/>
          </p:nvPr>
        </p:nvSpPr>
        <p:spPr>
          <a:xfrm>
            <a:off x="797244" y="2764631"/>
            <a:ext cx="12730162" cy="771525"/>
          </a:xfrm>
          <a:prstGeom prst="rect">
            <a:avLst/>
          </a:prstGeom>
        </p:spPr>
        <p:txBody>
          <a:bodyPr>
            <a:normAutofit/>
          </a:bodyPr>
          <a:lstStyle>
            <a:lvl1pPr marL="0" indent="0" algn="l">
              <a:buNone/>
              <a:defRPr sz="4489" b="0">
                <a:solidFill>
                  <a:schemeClr val="bg1"/>
                </a:solidFill>
                <a:latin typeface="Trebuchet MS" panose="020B0603020202020204" pitchFamily="34" charset="0"/>
              </a:defRPr>
            </a:lvl1pPr>
            <a:lvl2pPr marL="540090" indent="0" algn="ctr">
              <a:buNone/>
              <a:defRPr sz="2363"/>
            </a:lvl2pPr>
            <a:lvl3pPr marL="1080181" indent="0" algn="ctr">
              <a:buNone/>
              <a:defRPr sz="2126"/>
            </a:lvl3pPr>
            <a:lvl4pPr marL="1620271" indent="0" algn="ctr">
              <a:buNone/>
              <a:defRPr sz="1890"/>
            </a:lvl4pPr>
            <a:lvl5pPr marL="2160361" indent="0" algn="ctr">
              <a:buNone/>
              <a:defRPr sz="1890"/>
            </a:lvl5pPr>
            <a:lvl6pPr marL="2700452" indent="0" algn="ctr">
              <a:buNone/>
              <a:defRPr sz="1890"/>
            </a:lvl6pPr>
            <a:lvl7pPr marL="3240542" indent="0" algn="ctr">
              <a:buNone/>
              <a:defRPr sz="1890"/>
            </a:lvl7pPr>
            <a:lvl8pPr marL="3780633" indent="0" algn="ctr">
              <a:buNone/>
              <a:defRPr sz="1890"/>
            </a:lvl8pPr>
            <a:lvl9pPr marL="4320723" indent="0" algn="ctr">
              <a:buNone/>
              <a:defRPr sz="1890"/>
            </a:lvl9pPr>
          </a:lstStyle>
          <a:p>
            <a:r>
              <a:rPr lang="nl-NL" dirty="0"/>
              <a:t>Hier de subtitel</a:t>
            </a:r>
          </a:p>
        </p:txBody>
      </p:sp>
      <p:pic>
        <p:nvPicPr>
          <p:cNvPr id="10" name="Afbeelding 9">
            <a:extLst>
              <a:ext uri="{FF2B5EF4-FFF2-40B4-BE49-F238E27FC236}">
                <a16:creationId xmlns:a16="http://schemas.microsoft.com/office/drawing/2014/main" id="{2E896DCE-6314-4456-ADEB-F5C25B82E6A7}"/>
              </a:ext>
            </a:extLst>
          </p:cNvPr>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5094451" y="0"/>
            <a:ext cx="4209440" cy="1172485"/>
          </a:xfrm>
          <a:prstGeom prst="rect">
            <a:avLst/>
          </a:prstGeom>
        </p:spPr>
      </p:pic>
      <p:sp>
        <p:nvSpPr>
          <p:cNvPr id="15" name="Tijdelijke aanduiding voor afbeelding 14">
            <a:extLst>
              <a:ext uri="{FF2B5EF4-FFF2-40B4-BE49-F238E27FC236}">
                <a16:creationId xmlns:a16="http://schemas.microsoft.com/office/drawing/2014/main" id="{2DCE008E-4AC9-41CA-AD71-DCFAAF3FCE89}"/>
              </a:ext>
            </a:extLst>
          </p:cNvPr>
          <p:cNvSpPr>
            <a:spLocks noGrp="1"/>
          </p:cNvSpPr>
          <p:nvPr>
            <p:ph type="pic" sz="quarter" idx="10"/>
          </p:nvPr>
        </p:nvSpPr>
        <p:spPr>
          <a:xfrm>
            <a:off x="0" y="4050506"/>
            <a:ext cx="14401800" cy="4050507"/>
          </a:xfrm>
          <a:prstGeom prst="rect">
            <a:avLst/>
          </a:prstGeom>
          <a:blipFill>
            <a:blip r:embed="rId3"/>
            <a:stretch>
              <a:fillRect/>
            </a:stretch>
          </a:blipFill>
        </p:spPr>
        <p:txBody>
          <a:bodyPr/>
          <a:lstStyle>
            <a:lvl1pPr marL="0" indent="0">
              <a:buNone/>
              <a:defRPr>
                <a:noFill/>
              </a:defRPr>
            </a:lvl1pPr>
          </a:lstStyle>
          <a:p>
            <a:r>
              <a:rPr lang="nl-NL"/>
              <a:t>Klik op het pictogram als u een afbeelding wilt toevoegen</a:t>
            </a:r>
            <a:endParaRPr lang="nl-NL" dirty="0"/>
          </a:p>
        </p:txBody>
      </p:sp>
    </p:spTree>
    <p:extLst>
      <p:ext uri="{BB962C8B-B14F-4D97-AF65-F5344CB8AC3E}">
        <p14:creationId xmlns:p14="http://schemas.microsoft.com/office/powerpoint/2010/main" val="3114804551"/>
      </p:ext>
    </p:extLst>
  </p:cSld>
  <p:clrMapOvr>
    <a:masterClrMapping/>
  </p:clrMapOvr>
  <p:hf hdr="0" ftr="0" dt="0"/>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Twee kolommen - algemeen">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6841DAF-11CD-4D6E-A9E2-F440749B1112}"/>
              </a:ext>
            </a:extLst>
          </p:cNvPr>
          <p:cNvSpPr>
            <a:spLocks noGrp="1"/>
          </p:cNvSpPr>
          <p:nvPr>
            <p:ph type="title" hasCustomPrompt="1"/>
          </p:nvPr>
        </p:nvSpPr>
        <p:spPr>
          <a:xfrm>
            <a:off x="795100" y="1299485"/>
            <a:ext cx="12717389" cy="1565821"/>
          </a:xfrm>
          <a:prstGeom prst="rect">
            <a:avLst/>
          </a:prstGeom>
        </p:spPr>
        <p:txBody>
          <a:bodyPr>
            <a:noAutofit/>
          </a:bodyPr>
          <a:lstStyle>
            <a:lvl1pPr>
              <a:defRPr>
                <a:solidFill>
                  <a:srgbClr val="003741"/>
                </a:solidFill>
              </a:defRPr>
            </a:lvl1pPr>
          </a:lstStyle>
          <a:p>
            <a:r>
              <a:rPr lang="nl-NL" dirty="0"/>
              <a:t>Hier de titel</a:t>
            </a:r>
          </a:p>
        </p:txBody>
      </p:sp>
      <p:sp>
        <p:nvSpPr>
          <p:cNvPr id="3" name="Tijdelijke aanduiding voor inhoud 2">
            <a:extLst>
              <a:ext uri="{FF2B5EF4-FFF2-40B4-BE49-F238E27FC236}">
                <a16:creationId xmlns:a16="http://schemas.microsoft.com/office/drawing/2014/main" id="{AC18372C-9B21-4DA0-8A35-9ACF44B7D0B9}"/>
              </a:ext>
            </a:extLst>
          </p:cNvPr>
          <p:cNvSpPr>
            <a:spLocks noGrp="1"/>
          </p:cNvSpPr>
          <p:nvPr>
            <p:ph sz="half" idx="1" hasCustomPrompt="1"/>
          </p:nvPr>
        </p:nvSpPr>
        <p:spPr>
          <a:xfrm>
            <a:off x="795100" y="2865305"/>
            <a:ext cx="6315789" cy="4431233"/>
          </a:xfrm>
          <a:prstGeom prst="rect">
            <a:avLst/>
          </a:prstGeom>
        </p:spPr>
        <p:txBody>
          <a:bodyPr/>
          <a:lstStyle>
            <a:lvl1pPr marL="0" indent="0">
              <a:lnSpc>
                <a:spcPct val="125000"/>
              </a:lnSpc>
              <a:spcBef>
                <a:spcPts val="0"/>
              </a:spcBef>
              <a:buNone/>
              <a:defRPr sz="2717"/>
            </a:lvl1pPr>
            <a:lvl2pPr marL="540090" indent="0">
              <a:buNone/>
              <a:defRPr/>
            </a:lvl2pPr>
            <a:lvl3pPr marL="1080181" indent="0">
              <a:buNone/>
              <a:defRPr/>
            </a:lvl3pPr>
            <a:lvl4pPr marL="1620271" indent="0">
              <a:buNone/>
              <a:defRPr/>
            </a:lvl4pPr>
            <a:lvl5pPr marL="2160361" indent="0">
              <a:buNone/>
              <a:defRPr/>
            </a:lvl5pPr>
          </a:lstStyle>
          <a:p>
            <a:pPr lvl="0"/>
            <a:r>
              <a:rPr lang="nl-NL" dirty="0"/>
              <a:t>Hier een toelichtende tekst.</a:t>
            </a:r>
          </a:p>
        </p:txBody>
      </p:sp>
      <p:sp>
        <p:nvSpPr>
          <p:cNvPr id="4" name="Tijdelijke aanduiding voor inhoud 3">
            <a:extLst>
              <a:ext uri="{FF2B5EF4-FFF2-40B4-BE49-F238E27FC236}">
                <a16:creationId xmlns:a16="http://schemas.microsoft.com/office/drawing/2014/main" id="{3C723EE4-8616-4984-A1F0-0582DFEC5738}"/>
              </a:ext>
            </a:extLst>
          </p:cNvPr>
          <p:cNvSpPr>
            <a:spLocks noGrp="1"/>
          </p:cNvSpPr>
          <p:nvPr>
            <p:ph sz="half" idx="2" hasCustomPrompt="1"/>
          </p:nvPr>
        </p:nvSpPr>
        <p:spPr>
          <a:xfrm>
            <a:off x="7431329" y="2865305"/>
            <a:ext cx="6081160" cy="4431233"/>
          </a:xfrm>
          <a:prstGeom prst="rect">
            <a:avLst/>
          </a:prstGeom>
        </p:spPr>
        <p:txBody>
          <a:bodyPr/>
          <a:lstStyle>
            <a:lvl1pPr>
              <a:lnSpc>
                <a:spcPct val="125000"/>
              </a:lnSpc>
              <a:spcBef>
                <a:spcPts val="0"/>
              </a:spcBef>
              <a:defRPr sz="2717"/>
            </a:lvl1pPr>
            <a:lvl2pPr>
              <a:defRPr sz="2717"/>
            </a:lvl2pPr>
            <a:lvl3pPr>
              <a:defRPr sz="2717"/>
            </a:lvl3pPr>
            <a:lvl4pPr>
              <a:defRPr sz="2717"/>
            </a:lvl4pPr>
            <a:lvl5pPr>
              <a:defRPr sz="2717"/>
            </a:lvl5pPr>
          </a:lstStyle>
          <a:p>
            <a:pPr lvl="0"/>
            <a:r>
              <a:rPr lang="nl-NL" dirty="0"/>
              <a:t>Hier een puntenlijst</a:t>
            </a:r>
          </a:p>
        </p:txBody>
      </p:sp>
      <p:sp>
        <p:nvSpPr>
          <p:cNvPr id="6" name="Tijdelijke aanduiding voor voettekst 5">
            <a:extLst>
              <a:ext uri="{FF2B5EF4-FFF2-40B4-BE49-F238E27FC236}">
                <a16:creationId xmlns:a16="http://schemas.microsoft.com/office/drawing/2014/main" id="{F493DA45-1050-4E5B-B003-C91658D346E8}"/>
              </a:ext>
            </a:extLst>
          </p:cNvPr>
          <p:cNvSpPr>
            <a:spLocks noGrp="1"/>
          </p:cNvSpPr>
          <p:nvPr>
            <p:ph type="ftr" sz="quarter" idx="11"/>
          </p:nvPr>
        </p:nvSpPr>
        <p:spPr>
          <a:xfrm>
            <a:off x="840105" y="7538443"/>
            <a:ext cx="4860608" cy="431304"/>
          </a:xfrm>
          <a:prstGeom prst="rect">
            <a:avLst/>
          </a:prstGeom>
        </p:spPr>
        <p:txBody>
          <a:bodyPr/>
          <a:lstStyle/>
          <a:p>
            <a:r>
              <a:rPr lang="nl-NL"/>
              <a:t>Voorbeeld voettekst | juli 2019</a:t>
            </a:r>
            <a:endParaRPr lang="nl-NL" dirty="0"/>
          </a:p>
        </p:txBody>
      </p:sp>
    </p:spTree>
    <p:extLst>
      <p:ext uri="{BB962C8B-B14F-4D97-AF65-F5344CB8AC3E}">
        <p14:creationId xmlns:p14="http://schemas.microsoft.com/office/powerpoint/2010/main" val="53833693"/>
      </p:ext>
    </p:extLst>
  </p:cSld>
  <p:clrMapOvr>
    <a:masterClrMapping/>
  </p:clrMapOvr>
  <p:hf hdr="0" ftr="0" dt="0"/>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Een kolom - algemeen">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6841DAF-11CD-4D6E-A9E2-F440749B1112}"/>
              </a:ext>
            </a:extLst>
          </p:cNvPr>
          <p:cNvSpPr>
            <a:spLocks noGrp="1"/>
          </p:cNvSpPr>
          <p:nvPr>
            <p:ph type="title" hasCustomPrompt="1"/>
          </p:nvPr>
        </p:nvSpPr>
        <p:spPr>
          <a:xfrm>
            <a:off x="795100" y="1299485"/>
            <a:ext cx="12717389" cy="1565821"/>
          </a:xfrm>
          <a:prstGeom prst="rect">
            <a:avLst/>
          </a:prstGeom>
        </p:spPr>
        <p:txBody>
          <a:bodyPr>
            <a:noAutofit/>
          </a:bodyPr>
          <a:lstStyle>
            <a:lvl1pPr>
              <a:defRPr>
                <a:solidFill>
                  <a:srgbClr val="003741"/>
                </a:solidFill>
              </a:defRPr>
            </a:lvl1pPr>
          </a:lstStyle>
          <a:p>
            <a:r>
              <a:rPr lang="nl-NL" dirty="0"/>
              <a:t>Hier de titel</a:t>
            </a:r>
          </a:p>
        </p:txBody>
      </p:sp>
      <p:sp>
        <p:nvSpPr>
          <p:cNvPr id="4" name="Tijdelijke aanduiding voor inhoud 3">
            <a:extLst>
              <a:ext uri="{FF2B5EF4-FFF2-40B4-BE49-F238E27FC236}">
                <a16:creationId xmlns:a16="http://schemas.microsoft.com/office/drawing/2014/main" id="{3C723EE4-8616-4984-A1F0-0582DFEC5738}"/>
              </a:ext>
            </a:extLst>
          </p:cNvPr>
          <p:cNvSpPr>
            <a:spLocks noGrp="1"/>
          </p:cNvSpPr>
          <p:nvPr>
            <p:ph sz="half" idx="2" hasCustomPrompt="1"/>
          </p:nvPr>
        </p:nvSpPr>
        <p:spPr>
          <a:xfrm>
            <a:off x="820903" y="2865305"/>
            <a:ext cx="12691586" cy="4431233"/>
          </a:xfrm>
          <a:prstGeom prst="rect">
            <a:avLst/>
          </a:prstGeom>
        </p:spPr>
        <p:txBody>
          <a:bodyPr/>
          <a:lstStyle>
            <a:lvl1pPr>
              <a:lnSpc>
                <a:spcPct val="125000"/>
              </a:lnSpc>
              <a:spcBef>
                <a:spcPts val="0"/>
              </a:spcBef>
              <a:defRPr sz="2717"/>
            </a:lvl1pPr>
            <a:lvl2pPr>
              <a:defRPr sz="2717"/>
            </a:lvl2pPr>
            <a:lvl3pPr>
              <a:defRPr sz="2717"/>
            </a:lvl3pPr>
            <a:lvl4pPr>
              <a:defRPr sz="2717"/>
            </a:lvl4pPr>
            <a:lvl5pPr>
              <a:defRPr sz="2717"/>
            </a:lvl5pPr>
          </a:lstStyle>
          <a:p>
            <a:pPr lvl="0"/>
            <a:r>
              <a:rPr lang="nl-NL" dirty="0"/>
              <a:t>Hier een puntenlijst</a:t>
            </a:r>
          </a:p>
        </p:txBody>
      </p:sp>
      <p:sp>
        <p:nvSpPr>
          <p:cNvPr id="6" name="Tijdelijke aanduiding voor voettekst 5">
            <a:extLst>
              <a:ext uri="{FF2B5EF4-FFF2-40B4-BE49-F238E27FC236}">
                <a16:creationId xmlns:a16="http://schemas.microsoft.com/office/drawing/2014/main" id="{F493DA45-1050-4E5B-B003-C91658D346E8}"/>
              </a:ext>
            </a:extLst>
          </p:cNvPr>
          <p:cNvSpPr>
            <a:spLocks noGrp="1"/>
          </p:cNvSpPr>
          <p:nvPr>
            <p:ph type="ftr" sz="quarter" idx="11"/>
          </p:nvPr>
        </p:nvSpPr>
        <p:spPr>
          <a:xfrm>
            <a:off x="840105" y="7538443"/>
            <a:ext cx="4860608" cy="431304"/>
          </a:xfrm>
          <a:prstGeom prst="rect">
            <a:avLst/>
          </a:prstGeom>
        </p:spPr>
        <p:txBody>
          <a:bodyPr/>
          <a:lstStyle/>
          <a:p>
            <a:r>
              <a:rPr lang="nl-NL"/>
              <a:t>Voorbeeld voettekst | juli 2019</a:t>
            </a:r>
            <a:endParaRPr lang="nl-NL" dirty="0"/>
          </a:p>
        </p:txBody>
      </p:sp>
    </p:spTree>
    <p:extLst>
      <p:ext uri="{BB962C8B-B14F-4D97-AF65-F5344CB8AC3E}">
        <p14:creationId xmlns:p14="http://schemas.microsoft.com/office/powerpoint/2010/main" val="4085449460"/>
      </p:ext>
    </p:extLst>
  </p:cSld>
  <p:clrMapOvr>
    <a:masterClrMapping/>
  </p:clrMapOvr>
  <p:hf hdr="0" ftr="0" dt="0"/>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Tekst en beeld - algemeen">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6841DAF-11CD-4D6E-A9E2-F440749B1112}"/>
              </a:ext>
            </a:extLst>
          </p:cNvPr>
          <p:cNvSpPr>
            <a:spLocks noGrp="1"/>
          </p:cNvSpPr>
          <p:nvPr>
            <p:ph type="title" hasCustomPrompt="1"/>
          </p:nvPr>
        </p:nvSpPr>
        <p:spPr>
          <a:xfrm>
            <a:off x="795100" y="1700656"/>
            <a:ext cx="6315789" cy="763479"/>
          </a:xfrm>
          <a:prstGeom prst="rect">
            <a:avLst/>
          </a:prstGeom>
        </p:spPr>
        <p:txBody>
          <a:bodyPr anchor="t" anchorCtr="0">
            <a:spAutoFit/>
          </a:bodyPr>
          <a:lstStyle>
            <a:lvl1pPr>
              <a:defRPr>
                <a:solidFill>
                  <a:srgbClr val="003741"/>
                </a:solidFill>
              </a:defRPr>
            </a:lvl1pPr>
          </a:lstStyle>
          <a:p>
            <a:r>
              <a:rPr lang="nl-NL" dirty="0"/>
              <a:t>Hier de titel</a:t>
            </a:r>
          </a:p>
        </p:txBody>
      </p:sp>
      <p:sp>
        <p:nvSpPr>
          <p:cNvPr id="3" name="Tijdelijke aanduiding voor inhoud 2">
            <a:extLst>
              <a:ext uri="{FF2B5EF4-FFF2-40B4-BE49-F238E27FC236}">
                <a16:creationId xmlns:a16="http://schemas.microsoft.com/office/drawing/2014/main" id="{AC18372C-9B21-4DA0-8A35-9ACF44B7D0B9}"/>
              </a:ext>
            </a:extLst>
          </p:cNvPr>
          <p:cNvSpPr>
            <a:spLocks noGrp="1"/>
          </p:cNvSpPr>
          <p:nvPr>
            <p:ph sz="half" idx="1" hasCustomPrompt="1"/>
          </p:nvPr>
        </p:nvSpPr>
        <p:spPr>
          <a:xfrm>
            <a:off x="795100" y="2775948"/>
            <a:ext cx="6315789" cy="4204279"/>
          </a:xfrm>
          <a:prstGeom prst="rect">
            <a:avLst/>
          </a:prstGeom>
        </p:spPr>
        <p:txBody>
          <a:bodyPr/>
          <a:lstStyle>
            <a:lvl1pPr marL="0" indent="0">
              <a:lnSpc>
                <a:spcPct val="125000"/>
              </a:lnSpc>
              <a:spcBef>
                <a:spcPts val="0"/>
              </a:spcBef>
              <a:buFont typeface="Arial" panose="020B0604020202020204" pitchFamily="34" charset="0"/>
              <a:buNone/>
              <a:defRPr sz="2717"/>
            </a:lvl1pPr>
            <a:lvl2pPr marL="540090" indent="0">
              <a:buNone/>
              <a:defRPr/>
            </a:lvl2pPr>
            <a:lvl3pPr marL="1080181" indent="0">
              <a:buNone/>
              <a:defRPr/>
            </a:lvl3pPr>
            <a:lvl4pPr marL="1620271" indent="0">
              <a:buNone/>
              <a:defRPr/>
            </a:lvl4pPr>
            <a:lvl5pPr marL="2160361" indent="0">
              <a:buNone/>
              <a:defRPr/>
            </a:lvl5pPr>
          </a:lstStyle>
          <a:p>
            <a:pPr lvl="0"/>
            <a:r>
              <a:rPr lang="nl-NL" dirty="0"/>
              <a:t>Hier een toelichtende tekst en/of puntenlijst</a:t>
            </a:r>
          </a:p>
        </p:txBody>
      </p:sp>
      <p:sp>
        <p:nvSpPr>
          <p:cNvPr id="6" name="Tijdelijke aanduiding voor voettekst 5">
            <a:extLst>
              <a:ext uri="{FF2B5EF4-FFF2-40B4-BE49-F238E27FC236}">
                <a16:creationId xmlns:a16="http://schemas.microsoft.com/office/drawing/2014/main" id="{F493DA45-1050-4E5B-B003-C91658D346E8}"/>
              </a:ext>
            </a:extLst>
          </p:cNvPr>
          <p:cNvSpPr>
            <a:spLocks noGrp="1"/>
          </p:cNvSpPr>
          <p:nvPr>
            <p:ph type="ftr" sz="quarter" idx="11"/>
          </p:nvPr>
        </p:nvSpPr>
        <p:spPr>
          <a:xfrm>
            <a:off x="840105" y="7538443"/>
            <a:ext cx="4860608" cy="431304"/>
          </a:xfrm>
          <a:prstGeom prst="rect">
            <a:avLst/>
          </a:prstGeom>
        </p:spPr>
        <p:txBody>
          <a:bodyPr/>
          <a:lstStyle/>
          <a:p>
            <a:r>
              <a:rPr lang="nl-NL"/>
              <a:t>Voorbeeld voettekst | juli 2019</a:t>
            </a:r>
            <a:endParaRPr lang="nl-NL" dirty="0"/>
          </a:p>
        </p:txBody>
      </p:sp>
      <p:sp>
        <p:nvSpPr>
          <p:cNvPr id="9" name="Tijdelijke aanduiding voor afbeelding 8">
            <a:extLst>
              <a:ext uri="{FF2B5EF4-FFF2-40B4-BE49-F238E27FC236}">
                <a16:creationId xmlns:a16="http://schemas.microsoft.com/office/drawing/2014/main" id="{B01829AF-F5A5-489C-90FE-660E14CFDB88}"/>
              </a:ext>
            </a:extLst>
          </p:cNvPr>
          <p:cNvSpPr>
            <a:spLocks noGrp="1"/>
          </p:cNvSpPr>
          <p:nvPr>
            <p:ph type="pic" sz="quarter" idx="12"/>
          </p:nvPr>
        </p:nvSpPr>
        <p:spPr>
          <a:xfrm>
            <a:off x="7514065" y="1823455"/>
            <a:ext cx="5970746" cy="5156772"/>
          </a:xfrm>
          <a:prstGeom prst="rect">
            <a:avLst/>
          </a:prstGeom>
          <a:blipFill>
            <a:blip r:embed="rId2"/>
            <a:stretch>
              <a:fillRect/>
            </a:stretch>
          </a:blipFill>
        </p:spPr>
        <p:txBody>
          <a:bodyPr/>
          <a:lstStyle>
            <a:lvl1pPr>
              <a:defRPr>
                <a:noFill/>
              </a:defRPr>
            </a:lvl1pPr>
          </a:lstStyle>
          <a:p>
            <a:r>
              <a:rPr lang="nl-NL"/>
              <a:t>Klik op het pictogram als u een afbeelding wilt toevoegen</a:t>
            </a:r>
          </a:p>
        </p:txBody>
      </p:sp>
    </p:spTree>
    <p:extLst>
      <p:ext uri="{BB962C8B-B14F-4D97-AF65-F5344CB8AC3E}">
        <p14:creationId xmlns:p14="http://schemas.microsoft.com/office/powerpoint/2010/main" val="3700405951"/>
      </p:ext>
    </p:extLst>
  </p:cSld>
  <p:clrMapOvr>
    <a:masterClrMapping/>
  </p:clrMapOvr>
  <p:hf hdr="0" ftr="0" dt="0"/>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Staand kleurvlak - algemeen">
    <p:spTree>
      <p:nvGrpSpPr>
        <p:cNvPr id="1" name=""/>
        <p:cNvGrpSpPr/>
        <p:nvPr/>
      </p:nvGrpSpPr>
      <p:grpSpPr>
        <a:xfrm>
          <a:off x="0" y="0"/>
          <a:ext cx="0" cy="0"/>
          <a:chOff x="0" y="0"/>
          <a:chExt cx="0" cy="0"/>
        </a:xfrm>
      </p:grpSpPr>
      <p:sp>
        <p:nvSpPr>
          <p:cNvPr id="8" name="Rechthoek 7">
            <a:extLst>
              <a:ext uri="{FF2B5EF4-FFF2-40B4-BE49-F238E27FC236}">
                <a16:creationId xmlns:a16="http://schemas.microsoft.com/office/drawing/2014/main" id="{59E529B3-AB90-4577-AB7E-9471B1A4493D}"/>
              </a:ext>
            </a:extLst>
          </p:cNvPr>
          <p:cNvSpPr/>
          <p:nvPr/>
        </p:nvSpPr>
        <p:spPr>
          <a:xfrm>
            <a:off x="0" y="7398607"/>
            <a:ext cx="14401800" cy="70240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2126"/>
          </a:p>
        </p:txBody>
      </p:sp>
      <p:sp>
        <p:nvSpPr>
          <p:cNvPr id="7" name="Rechthoek 6">
            <a:extLst>
              <a:ext uri="{FF2B5EF4-FFF2-40B4-BE49-F238E27FC236}">
                <a16:creationId xmlns:a16="http://schemas.microsoft.com/office/drawing/2014/main" id="{77FC29EB-7314-49D1-BCCF-0C1FC9DD7AFF}"/>
              </a:ext>
            </a:extLst>
          </p:cNvPr>
          <p:cNvSpPr/>
          <p:nvPr/>
        </p:nvSpPr>
        <p:spPr>
          <a:xfrm>
            <a:off x="0" y="1820227"/>
            <a:ext cx="7200900" cy="5578381"/>
          </a:xfrm>
          <a:prstGeom prst="rect">
            <a:avLst/>
          </a:prstGeom>
          <a:solidFill>
            <a:srgbClr val="00374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2126"/>
          </a:p>
        </p:txBody>
      </p:sp>
      <p:sp>
        <p:nvSpPr>
          <p:cNvPr id="3" name="Tijdelijke aanduiding voor inhoud 2">
            <a:extLst>
              <a:ext uri="{FF2B5EF4-FFF2-40B4-BE49-F238E27FC236}">
                <a16:creationId xmlns:a16="http://schemas.microsoft.com/office/drawing/2014/main" id="{AC18372C-9B21-4DA0-8A35-9ACF44B7D0B9}"/>
              </a:ext>
            </a:extLst>
          </p:cNvPr>
          <p:cNvSpPr>
            <a:spLocks noGrp="1"/>
          </p:cNvSpPr>
          <p:nvPr>
            <p:ph sz="half" idx="1" hasCustomPrompt="1"/>
          </p:nvPr>
        </p:nvSpPr>
        <p:spPr>
          <a:xfrm>
            <a:off x="765096" y="3195401"/>
            <a:ext cx="6330791" cy="3784827"/>
          </a:xfrm>
          <a:prstGeom prst="rect">
            <a:avLst/>
          </a:prstGeom>
        </p:spPr>
        <p:txBody>
          <a:bodyPr/>
          <a:lstStyle>
            <a:lvl1pPr marL="0" indent="0">
              <a:lnSpc>
                <a:spcPct val="125000"/>
              </a:lnSpc>
              <a:spcBef>
                <a:spcPts val="0"/>
              </a:spcBef>
              <a:buFont typeface="Arial" panose="020B0604020202020204" pitchFamily="34" charset="0"/>
              <a:buNone/>
              <a:defRPr sz="2717">
                <a:solidFill>
                  <a:schemeClr val="bg1"/>
                </a:solidFill>
              </a:defRPr>
            </a:lvl1pPr>
            <a:lvl2pPr marL="540090" indent="0">
              <a:buNone/>
              <a:defRPr/>
            </a:lvl2pPr>
            <a:lvl3pPr marL="1080181" indent="0">
              <a:buNone/>
              <a:defRPr/>
            </a:lvl3pPr>
            <a:lvl4pPr marL="1620271" indent="0">
              <a:buNone/>
              <a:defRPr/>
            </a:lvl4pPr>
            <a:lvl5pPr marL="2160361" indent="0">
              <a:buNone/>
              <a:defRPr/>
            </a:lvl5pPr>
          </a:lstStyle>
          <a:p>
            <a:pPr lvl="0"/>
            <a:r>
              <a:rPr lang="nl-NL" dirty="0"/>
              <a:t>Hier een toelichtende tekst en/of puntenlijst</a:t>
            </a:r>
          </a:p>
        </p:txBody>
      </p:sp>
      <p:sp>
        <p:nvSpPr>
          <p:cNvPr id="6" name="Tijdelijke aanduiding voor voettekst 5">
            <a:extLst>
              <a:ext uri="{FF2B5EF4-FFF2-40B4-BE49-F238E27FC236}">
                <a16:creationId xmlns:a16="http://schemas.microsoft.com/office/drawing/2014/main" id="{F493DA45-1050-4E5B-B003-C91658D346E8}"/>
              </a:ext>
            </a:extLst>
          </p:cNvPr>
          <p:cNvSpPr>
            <a:spLocks noGrp="1"/>
          </p:cNvSpPr>
          <p:nvPr>
            <p:ph type="ftr" sz="quarter" idx="11"/>
          </p:nvPr>
        </p:nvSpPr>
        <p:spPr>
          <a:xfrm>
            <a:off x="840105" y="7538443"/>
            <a:ext cx="4860608" cy="431304"/>
          </a:xfrm>
          <a:prstGeom prst="rect">
            <a:avLst/>
          </a:prstGeom>
        </p:spPr>
        <p:txBody>
          <a:bodyPr/>
          <a:lstStyle/>
          <a:p>
            <a:r>
              <a:rPr lang="nl-NL"/>
              <a:t>Voorbeeld voettekst | juli 2019</a:t>
            </a:r>
            <a:endParaRPr lang="nl-NL" dirty="0"/>
          </a:p>
        </p:txBody>
      </p:sp>
      <p:sp>
        <p:nvSpPr>
          <p:cNvPr id="9" name="Tijdelijke aanduiding voor afbeelding 8">
            <a:extLst>
              <a:ext uri="{FF2B5EF4-FFF2-40B4-BE49-F238E27FC236}">
                <a16:creationId xmlns:a16="http://schemas.microsoft.com/office/drawing/2014/main" id="{B01829AF-F5A5-489C-90FE-660E14CFDB88}"/>
              </a:ext>
            </a:extLst>
          </p:cNvPr>
          <p:cNvSpPr>
            <a:spLocks noGrp="1"/>
          </p:cNvSpPr>
          <p:nvPr>
            <p:ph type="pic" sz="quarter" idx="12"/>
          </p:nvPr>
        </p:nvSpPr>
        <p:spPr>
          <a:xfrm>
            <a:off x="7200900" y="1820227"/>
            <a:ext cx="7200900" cy="5578383"/>
          </a:xfrm>
          <a:prstGeom prst="rect">
            <a:avLst/>
          </a:prstGeom>
          <a:blipFill>
            <a:blip r:embed="rId2"/>
            <a:stretch>
              <a:fillRect/>
            </a:stretch>
          </a:blipFill>
        </p:spPr>
        <p:txBody>
          <a:bodyPr/>
          <a:lstStyle>
            <a:lvl1pPr>
              <a:defRPr>
                <a:noFill/>
              </a:defRPr>
            </a:lvl1pPr>
          </a:lstStyle>
          <a:p>
            <a:r>
              <a:rPr lang="nl-NL"/>
              <a:t>Klik op het pictogram als u een afbeelding wilt toevoegen</a:t>
            </a:r>
            <a:endParaRPr lang="nl-NL" dirty="0"/>
          </a:p>
        </p:txBody>
      </p:sp>
      <p:sp>
        <p:nvSpPr>
          <p:cNvPr id="2" name="Titel 1">
            <a:extLst>
              <a:ext uri="{FF2B5EF4-FFF2-40B4-BE49-F238E27FC236}">
                <a16:creationId xmlns:a16="http://schemas.microsoft.com/office/drawing/2014/main" id="{96841DAF-11CD-4D6E-A9E2-F440749B1112}"/>
              </a:ext>
            </a:extLst>
          </p:cNvPr>
          <p:cNvSpPr>
            <a:spLocks noGrp="1"/>
          </p:cNvSpPr>
          <p:nvPr>
            <p:ph type="title" hasCustomPrompt="1"/>
          </p:nvPr>
        </p:nvSpPr>
        <p:spPr>
          <a:xfrm>
            <a:off x="765096" y="2225647"/>
            <a:ext cx="6315789" cy="763479"/>
          </a:xfrm>
          <a:prstGeom prst="rect">
            <a:avLst/>
          </a:prstGeom>
        </p:spPr>
        <p:txBody>
          <a:bodyPr anchor="t" anchorCtr="0">
            <a:spAutoFit/>
          </a:bodyPr>
          <a:lstStyle>
            <a:lvl1pPr>
              <a:defRPr>
                <a:solidFill>
                  <a:schemeClr val="bg1"/>
                </a:solidFill>
              </a:defRPr>
            </a:lvl1pPr>
          </a:lstStyle>
          <a:p>
            <a:r>
              <a:rPr lang="nl-NL" dirty="0"/>
              <a:t>Hier de titel</a:t>
            </a:r>
          </a:p>
        </p:txBody>
      </p:sp>
    </p:spTree>
    <p:extLst>
      <p:ext uri="{BB962C8B-B14F-4D97-AF65-F5344CB8AC3E}">
        <p14:creationId xmlns:p14="http://schemas.microsoft.com/office/powerpoint/2010/main" val="805102297"/>
      </p:ext>
    </p:extLst>
  </p:cSld>
  <p:clrMapOvr>
    <a:masterClrMapping/>
  </p:clrMapOvr>
  <p:hf hdr="0" ftr="0" dt="0"/>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Liggend kleurvlak - algemeen">
    <p:spTree>
      <p:nvGrpSpPr>
        <p:cNvPr id="1" name=""/>
        <p:cNvGrpSpPr/>
        <p:nvPr/>
      </p:nvGrpSpPr>
      <p:grpSpPr>
        <a:xfrm>
          <a:off x="0" y="0"/>
          <a:ext cx="0" cy="0"/>
          <a:chOff x="0" y="0"/>
          <a:chExt cx="0" cy="0"/>
        </a:xfrm>
      </p:grpSpPr>
      <p:sp>
        <p:nvSpPr>
          <p:cNvPr id="7" name="Rechthoek 6">
            <a:extLst>
              <a:ext uri="{FF2B5EF4-FFF2-40B4-BE49-F238E27FC236}">
                <a16:creationId xmlns:a16="http://schemas.microsoft.com/office/drawing/2014/main" id="{77FC29EB-7314-49D1-BCCF-0C1FC9DD7AFF}"/>
              </a:ext>
            </a:extLst>
          </p:cNvPr>
          <p:cNvSpPr/>
          <p:nvPr/>
        </p:nvSpPr>
        <p:spPr>
          <a:xfrm>
            <a:off x="0" y="5151414"/>
            <a:ext cx="14401800" cy="2245541"/>
          </a:xfrm>
          <a:prstGeom prst="rect">
            <a:avLst/>
          </a:prstGeom>
          <a:solidFill>
            <a:srgbClr val="00374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2126"/>
          </a:p>
        </p:txBody>
      </p:sp>
      <p:sp>
        <p:nvSpPr>
          <p:cNvPr id="8" name="Rechthoek 7">
            <a:extLst>
              <a:ext uri="{FF2B5EF4-FFF2-40B4-BE49-F238E27FC236}">
                <a16:creationId xmlns:a16="http://schemas.microsoft.com/office/drawing/2014/main" id="{59E529B3-AB90-4577-AB7E-9471B1A4493D}"/>
              </a:ext>
            </a:extLst>
          </p:cNvPr>
          <p:cNvSpPr/>
          <p:nvPr/>
        </p:nvSpPr>
        <p:spPr>
          <a:xfrm>
            <a:off x="0" y="7398607"/>
            <a:ext cx="14401800" cy="70240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2126"/>
          </a:p>
        </p:txBody>
      </p:sp>
      <p:sp>
        <p:nvSpPr>
          <p:cNvPr id="3" name="Tijdelijke aanduiding voor inhoud 2">
            <a:extLst>
              <a:ext uri="{FF2B5EF4-FFF2-40B4-BE49-F238E27FC236}">
                <a16:creationId xmlns:a16="http://schemas.microsoft.com/office/drawing/2014/main" id="{AC18372C-9B21-4DA0-8A35-9ACF44B7D0B9}"/>
              </a:ext>
            </a:extLst>
          </p:cNvPr>
          <p:cNvSpPr>
            <a:spLocks noGrp="1"/>
          </p:cNvSpPr>
          <p:nvPr>
            <p:ph sz="half" idx="1" hasCustomPrompt="1"/>
          </p:nvPr>
        </p:nvSpPr>
        <p:spPr>
          <a:xfrm>
            <a:off x="776346" y="5423178"/>
            <a:ext cx="6424553" cy="1687711"/>
          </a:xfrm>
          <a:prstGeom prst="rect">
            <a:avLst/>
          </a:prstGeom>
        </p:spPr>
        <p:txBody>
          <a:bodyPr/>
          <a:lstStyle>
            <a:lvl1pPr marL="0" indent="0">
              <a:lnSpc>
                <a:spcPct val="125000"/>
              </a:lnSpc>
              <a:spcBef>
                <a:spcPts val="0"/>
              </a:spcBef>
              <a:buFont typeface="Arial" panose="020B0604020202020204" pitchFamily="34" charset="0"/>
              <a:buNone/>
              <a:defRPr sz="2717">
                <a:solidFill>
                  <a:schemeClr val="bg1"/>
                </a:solidFill>
              </a:defRPr>
            </a:lvl1pPr>
            <a:lvl2pPr marL="540090" indent="0">
              <a:buNone/>
              <a:defRPr/>
            </a:lvl2pPr>
            <a:lvl3pPr marL="1080181" indent="0">
              <a:buNone/>
              <a:defRPr/>
            </a:lvl3pPr>
            <a:lvl4pPr marL="1620271" indent="0">
              <a:buNone/>
              <a:defRPr/>
            </a:lvl4pPr>
            <a:lvl5pPr marL="2160361" indent="0">
              <a:buNone/>
              <a:defRPr/>
            </a:lvl5pPr>
          </a:lstStyle>
          <a:p>
            <a:pPr lvl="0"/>
            <a:r>
              <a:rPr lang="nl-NL" dirty="0"/>
              <a:t>Hier een toelichtende tekst en/of puntenlijst</a:t>
            </a:r>
          </a:p>
        </p:txBody>
      </p:sp>
      <p:sp>
        <p:nvSpPr>
          <p:cNvPr id="6" name="Tijdelijke aanduiding voor voettekst 5">
            <a:extLst>
              <a:ext uri="{FF2B5EF4-FFF2-40B4-BE49-F238E27FC236}">
                <a16:creationId xmlns:a16="http://schemas.microsoft.com/office/drawing/2014/main" id="{F493DA45-1050-4E5B-B003-C91658D346E8}"/>
              </a:ext>
            </a:extLst>
          </p:cNvPr>
          <p:cNvSpPr>
            <a:spLocks noGrp="1"/>
          </p:cNvSpPr>
          <p:nvPr>
            <p:ph type="ftr" sz="quarter" idx="11"/>
          </p:nvPr>
        </p:nvSpPr>
        <p:spPr>
          <a:xfrm>
            <a:off x="840105" y="7538443"/>
            <a:ext cx="4860608" cy="431304"/>
          </a:xfrm>
          <a:prstGeom prst="rect">
            <a:avLst/>
          </a:prstGeom>
        </p:spPr>
        <p:txBody>
          <a:bodyPr/>
          <a:lstStyle/>
          <a:p>
            <a:r>
              <a:rPr lang="nl-NL"/>
              <a:t>Voorbeeld voettekst | juli 2019</a:t>
            </a:r>
            <a:endParaRPr lang="nl-NL" dirty="0"/>
          </a:p>
        </p:txBody>
      </p:sp>
      <p:sp>
        <p:nvSpPr>
          <p:cNvPr id="9" name="Tijdelijke aanduiding voor afbeelding 8">
            <a:extLst>
              <a:ext uri="{FF2B5EF4-FFF2-40B4-BE49-F238E27FC236}">
                <a16:creationId xmlns:a16="http://schemas.microsoft.com/office/drawing/2014/main" id="{B01829AF-F5A5-489C-90FE-660E14CFDB88}"/>
              </a:ext>
            </a:extLst>
          </p:cNvPr>
          <p:cNvSpPr>
            <a:spLocks noGrp="1"/>
          </p:cNvSpPr>
          <p:nvPr>
            <p:ph type="pic" sz="quarter" idx="12"/>
          </p:nvPr>
        </p:nvSpPr>
        <p:spPr>
          <a:xfrm>
            <a:off x="7200900" y="1822728"/>
            <a:ext cx="7200900" cy="3327035"/>
          </a:xfrm>
          <a:prstGeom prst="rect">
            <a:avLst/>
          </a:prstGeom>
          <a:blipFill>
            <a:blip r:embed="rId2"/>
            <a:stretch>
              <a:fillRect/>
            </a:stretch>
          </a:blipFill>
        </p:spPr>
        <p:txBody>
          <a:bodyPr/>
          <a:lstStyle>
            <a:lvl1pPr>
              <a:defRPr>
                <a:noFill/>
              </a:defRPr>
            </a:lvl1pPr>
          </a:lstStyle>
          <a:p>
            <a:r>
              <a:rPr lang="nl-NL"/>
              <a:t>Klik op het pictogram als u een afbeelding wilt toevoegen</a:t>
            </a:r>
            <a:endParaRPr lang="nl-NL" dirty="0"/>
          </a:p>
        </p:txBody>
      </p:sp>
      <p:sp>
        <p:nvSpPr>
          <p:cNvPr id="2" name="Titel 1">
            <a:extLst>
              <a:ext uri="{FF2B5EF4-FFF2-40B4-BE49-F238E27FC236}">
                <a16:creationId xmlns:a16="http://schemas.microsoft.com/office/drawing/2014/main" id="{96841DAF-11CD-4D6E-A9E2-F440749B1112}"/>
              </a:ext>
            </a:extLst>
          </p:cNvPr>
          <p:cNvSpPr>
            <a:spLocks noGrp="1"/>
          </p:cNvSpPr>
          <p:nvPr>
            <p:ph type="title" hasCustomPrompt="1"/>
          </p:nvPr>
        </p:nvSpPr>
        <p:spPr>
          <a:xfrm>
            <a:off x="765096" y="2225647"/>
            <a:ext cx="6315789" cy="763479"/>
          </a:xfrm>
          <a:prstGeom prst="rect">
            <a:avLst/>
          </a:prstGeom>
        </p:spPr>
        <p:txBody>
          <a:bodyPr anchor="t" anchorCtr="0">
            <a:spAutoFit/>
          </a:bodyPr>
          <a:lstStyle>
            <a:lvl1pPr>
              <a:defRPr>
                <a:solidFill>
                  <a:schemeClr val="bg1"/>
                </a:solidFill>
              </a:defRPr>
            </a:lvl1pPr>
          </a:lstStyle>
          <a:p>
            <a:r>
              <a:rPr lang="nl-NL" dirty="0"/>
              <a:t>Hier de titel</a:t>
            </a:r>
          </a:p>
        </p:txBody>
      </p:sp>
      <p:sp>
        <p:nvSpPr>
          <p:cNvPr id="10" name="Tijdelijke aanduiding voor afbeelding 8">
            <a:extLst>
              <a:ext uri="{FF2B5EF4-FFF2-40B4-BE49-F238E27FC236}">
                <a16:creationId xmlns:a16="http://schemas.microsoft.com/office/drawing/2014/main" id="{2567F586-9BCF-4F4E-9B12-659A83DECC0E}"/>
              </a:ext>
            </a:extLst>
          </p:cNvPr>
          <p:cNvSpPr>
            <a:spLocks noGrp="1"/>
          </p:cNvSpPr>
          <p:nvPr>
            <p:ph type="pic" sz="quarter" idx="13"/>
          </p:nvPr>
        </p:nvSpPr>
        <p:spPr>
          <a:xfrm>
            <a:off x="0" y="1822728"/>
            <a:ext cx="7200900" cy="3327035"/>
          </a:xfrm>
          <a:prstGeom prst="rect">
            <a:avLst/>
          </a:prstGeom>
          <a:blipFill>
            <a:blip r:embed="rId3"/>
            <a:stretch>
              <a:fillRect/>
            </a:stretch>
          </a:blipFill>
        </p:spPr>
        <p:txBody>
          <a:bodyPr/>
          <a:lstStyle>
            <a:lvl1pPr>
              <a:defRPr>
                <a:noFill/>
              </a:defRPr>
            </a:lvl1pPr>
          </a:lstStyle>
          <a:p>
            <a:r>
              <a:rPr lang="nl-NL"/>
              <a:t>Klik op het pictogram als u een afbeelding wilt toevoegen</a:t>
            </a:r>
            <a:endParaRPr lang="nl-NL" dirty="0"/>
          </a:p>
        </p:txBody>
      </p:sp>
      <p:sp>
        <p:nvSpPr>
          <p:cNvPr id="11" name="Tijdelijke aanduiding voor inhoud 2">
            <a:extLst>
              <a:ext uri="{FF2B5EF4-FFF2-40B4-BE49-F238E27FC236}">
                <a16:creationId xmlns:a16="http://schemas.microsoft.com/office/drawing/2014/main" id="{0E57F8D3-B0E4-4983-AE22-66D32A275319}"/>
              </a:ext>
            </a:extLst>
          </p:cNvPr>
          <p:cNvSpPr>
            <a:spLocks noGrp="1"/>
          </p:cNvSpPr>
          <p:nvPr>
            <p:ph sz="half" idx="14" hasCustomPrompt="1"/>
          </p:nvPr>
        </p:nvSpPr>
        <p:spPr>
          <a:xfrm>
            <a:off x="7437179" y="5434430"/>
            <a:ext cx="6424553" cy="1687711"/>
          </a:xfrm>
          <a:prstGeom prst="rect">
            <a:avLst/>
          </a:prstGeom>
        </p:spPr>
        <p:txBody>
          <a:bodyPr/>
          <a:lstStyle>
            <a:lvl1pPr marL="405068" indent="-405068">
              <a:lnSpc>
                <a:spcPct val="125000"/>
              </a:lnSpc>
              <a:spcBef>
                <a:spcPts val="0"/>
              </a:spcBef>
              <a:buFont typeface="Arial" panose="020B0604020202020204" pitchFamily="34" charset="0"/>
              <a:buChar char="•"/>
              <a:defRPr sz="2717">
                <a:solidFill>
                  <a:schemeClr val="bg1"/>
                </a:solidFill>
              </a:defRPr>
            </a:lvl1pPr>
            <a:lvl2pPr marL="540090" indent="0">
              <a:buNone/>
              <a:defRPr/>
            </a:lvl2pPr>
            <a:lvl3pPr marL="1080181" indent="0">
              <a:buNone/>
              <a:defRPr/>
            </a:lvl3pPr>
            <a:lvl4pPr marL="1620271" indent="0">
              <a:buNone/>
              <a:defRPr/>
            </a:lvl4pPr>
            <a:lvl5pPr marL="2160361" indent="0">
              <a:buNone/>
              <a:defRPr/>
            </a:lvl5pPr>
          </a:lstStyle>
          <a:p>
            <a:pPr lvl="0"/>
            <a:r>
              <a:rPr lang="nl-NL" dirty="0"/>
              <a:t>Hier een puntenlijst</a:t>
            </a:r>
          </a:p>
        </p:txBody>
      </p:sp>
    </p:spTree>
    <p:extLst>
      <p:ext uri="{BB962C8B-B14F-4D97-AF65-F5344CB8AC3E}">
        <p14:creationId xmlns:p14="http://schemas.microsoft.com/office/powerpoint/2010/main" val="2478268300"/>
      </p:ext>
    </p:extLst>
  </p:cSld>
  <p:clrMapOvr>
    <a:masterClrMapping/>
  </p:clrMapOvr>
  <p:hf hdr="0" ftr="0" dt="0"/>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Afbeelding">
    <p:spTree>
      <p:nvGrpSpPr>
        <p:cNvPr id="1" name=""/>
        <p:cNvGrpSpPr/>
        <p:nvPr/>
      </p:nvGrpSpPr>
      <p:grpSpPr>
        <a:xfrm>
          <a:off x="0" y="0"/>
          <a:ext cx="0" cy="0"/>
          <a:chOff x="0" y="0"/>
          <a:chExt cx="0" cy="0"/>
        </a:xfrm>
      </p:grpSpPr>
      <p:sp>
        <p:nvSpPr>
          <p:cNvPr id="9" name="Tijdelijke aanduiding voor afbeelding 14">
            <a:extLst>
              <a:ext uri="{FF2B5EF4-FFF2-40B4-BE49-F238E27FC236}">
                <a16:creationId xmlns:a16="http://schemas.microsoft.com/office/drawing/2014/main" id="{DA58A6F3-534A-40A0-83C6-89CBA2926159}"/>
              </a:ext>
            </a:extLst>
          </p:cNvPr>
          <p:cNvSpPr>
            <a:spLocks noGrp="1"/>
          </p:cNvSpPr>
          <p:nvPr>
            <p:ph type="pic" sz="quarter" idx="10"/>
          </p:nvPr>
        </p:nvSpPr>
        <p:spPr>
          <a:xfrm>
            <a:off x="0" y="713166"/>
            <a:ext cx="14401800" cy="7387847"/>
          </a:xfrm>
          <a:prstGeom prst="rect">
            <a:avLst/>
          </a:prstGeom>
          <a:blipFill>
            <a:blip r:embed="rId2"/>
            <a:stretch>
              <a:fillRect/>
            </a:stretch>
          </a:blipFill>
        </p:spPr>
        <p:txBody>
          <a:bodyPr/>
          <a:lstStyle>
            <a:lvl1pPr marL="0" indent="0">
              <a:buNone/>
              <a:defRPr>
                <a:noFill/>
              </a:defRPr>
            </a:lvl1pPr>
          </a:lstStyle>
          <a:p>
            <a:r>
              <a:rPr lang="nl-NL"/>
              <a:t>Klik op het pictogram als u een afbeelding wilt toevoegen</a:t>
            </a:r>
            <a:endParaRPr lang="nl-NL" dirty="0"/>
          </a:p>
        </p:txBody>
      </p:sp>
      <p:pic>
        <p:nvPicPr>
          <p:cNvPr id="8" name="Afbeelding 7">
            <a:extLst>
              <a:ext uri="{FF2B5EF4-FFF2-40B4-BE49-F238E27FC236}">
                <a16:creationId xmlns:a16="http://schemas.microsoft.com/office/drawing/2014/main" id="{BDDD695A-1081-46FE-92DA-DE89DD3F4C0F}"/>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5094451" y="0"/>
            <a:ext cx="4209440" cy="1172485"/>
          </a:xfrm>
          <a:prstGeom prst="rect">
            <a:avLst/>
          </a:prstGeom>
        </p:spPr>
      </p:pic>
    </p:spTree>
    <p:extLst>
      <p:ext uri="{BB962C8B-B14F-4D97-AF65-F5344CB8AC3E}">
        <p14:creationId xmlns:p14="http://schemas.microsoft.com/office/powerpoint/2010/main" val="3322088131"/>
      </p:ext>
    </p:extLst>
  </p:cSld>
  <p:clrMapOvr>
    <a:masterClrMapping/>
  </p:clrMapOvr>
  <p:hf hdr="0" ftr="0" dt="0"/>
</p:sldLayout>
</file>

<file path=ppt/slideLayouts/slideLayout28.xml><?xml version="1.0" encoding="utf-8"?>
<p:sldLayout xmlns:a="http://schemas.openxmlformats.org/drawingml/2006/main" xmlns:r="http://schemas.openxmlformats.org/officeDocument/2006/relationships" xmlns:p="http://schemas.openxmlformats.org/presentationml/2006/main">
  <p:cSld name="Titel en object">
    <p:spTree>
      <p:nvGrpSpPr>
        <p:cNvPr id="1" name=""/>
        <p:cNvGrpSpPr/>
        <p:nvPr/>
      </p:nvGrpSpPr>
      <p:grpSpPr>
        <a:xfrm>
          <a:off x="0" y="0"/>
          <a:ext cx="0" cy="0"/>
          <a:chOff x="0" y="0"/>
          <a:chExt cx="0" cy="0"/>
        </a:xfrm>
      </p:grpSpPr>
      <p:pic>
        <p:nvPicPr>
          <p:cNvPr id="4" name="Afbeelding 6"/>
          <p:cNvPicPr>
            <a:picLocks noChangeAspect="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2" y="0"/>
            <a:ext cx="14396800" cy="8101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ijdelijke aanduiding voor datum 1"/>
          <p:cNvSpPr>
            <a:spLocks noGrp="1"/>
          </p:cNvSpPr>
          <p:nvPr>
            <p:ph type="dt" sz="half" idx="10"/>
          </p:nvPr>
        </p:nvSpPr>
        <p:spPr>
          <a:xfrm>
            <a:off x="1020714" y="7566298"/>
            <a:ext cx="4365585" cy="432554"/>
          </a:xfrm>
          <a:prstGeom prst="rect">
            <a:avLst/>
          </a:prstGeom>
        </p:spPr>
        <p:txBody>
          <a:bodyPr/>
          <a:lstStyle>
            <a:lvl1pPr>
              <a:defRPr sz="1575" baseline="0">
                <a:solidFill>
                  <a:srgbClr val="003741"/>
                </a:solidFill>
                <a:latin typeface="Trebuchet MS" charset="0"/>
              </a:defRPr>
            </a:lvl1pPr>
          </a:lstStyle>
          <a:p>
            <a:pPr>
              <a:defRPr/>
            </a:pPr>
            <a:r>
              <a:rPr lang="nl-NL"/>
              <a:t>Titel |  00-00-2019</a:t>
            </a:r>
            <a:endParaRPr lang="nl-NL" dirty="0"/>
          </a:p>
        </p:txBody>
      </p:sp>
      <p:sp>
        <p:nvSpPr>
          <p:cNvPr id="7" name="Tijdelijke aanduiding voor dianummer 3"/>
          <p:cNvSpPr>
            <a:spLocks noGrp="1"/>
          </p:cNvSpPr>
          <p:nvPr>
            <p:ph type="sldNum" sz="quarter" idx="12"/>
          </p:nvPr>
        </p:nvSpPr>
        <p:spPr>
          <a:xfrm>
            <a:off x="9964760" y="7566298"/>
            <a:ext cx="3360420" cy="432554"/>
          </a:xfrm>
          <a:prstGeom prst="rect">
            <a:avLst/>
          </a:prstGeom>
        </p:spPr>
        <p:txBody>
          <a:bodyPr/>
          <a:lstStyle>
            <a:lvl1pPr algn="r">
              <a:defRPr sz="1575" baseline="0">
                <a:solidFill>
                  <a:srgbClr val="003741"/>
                </a:solidFill>
                <a:latin typeface="Trebuchet MS" charset="0"/>
              </a:defRPr>
            </a:lvl1pPr>
          </a:lstStyle>
          <a:p>
            <a:pPr>
              <a:defRPr/>
            </a:pPr>
            <a:fld id="{A872CAB7-7EE7-5B45-B3B2-F69B23DAD883}" type="slidenum">
              <a:rPr lang="nl-NL" smtClean="0"/>
              <a:pPr>
                <a:defRPr/>
              </a:pPr>
              <a:t>‹nr.›</a:t>
            </a:fld>
            <a:endParaRPr lang="nl-NL" dirty="0"/>
          </a:p>
        </p:txBody>
      </p:sp>
    </p:spTree>
    <p:extLst>
      <p:ext uri="{BB962C8B-B14F-4D97-AF65-F5344CB8AC3E}">
        <p14:creationId xmlns:p14="http://schemas.microsoft.com/office/powerpoint/2010/main" val="468194537"/>
      </p:ext>
    </p:extLst>
  </p:cSld>
  <p:clrMapOvr>
    <a:masterClrMapping/>
  </p:clrMapOvr>
  <p:hf hdr="0" ftr="0" dt="0"/>
</p:sldLayout>
</file>

<file path=ppt/slideLayouts/slideLayout29.xml><?xml version="1.0" encoding="utf-8"?>
<p:sldLayout xmlns:a="http://schemas.openxmlformats.org/drawingml/2006/main" xmlns:r="http://schemas.openxmlformats.org/officeDocument/2006/relationships" xmlns:p="http://schemas.openxmlformats.org/presentationml/2006/main" type="secHead">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36818" y="5205414"/>
            <a:ext cx="12242481" cy="1609725"/>
          </a:xfrm>
          <a:prstGeom prst="rect">
            <a:avLst/>
          </a:prstGeo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1136818" y="3433763"/>
            <a:ext cx="12242481" cy="177165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extLst>
      <p:ext uri="{BB962C8B-B14F-4D97-AF65-F5344CB8AC3E}">
        <p14:creationId xmlns:p14="http://schemas.microsoft.com/office/powerpoint/2010/main" val="9092427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Een kolom - onderzoek">
    <p:spTree>
      <p:nvGrpSpPr>
        <p:cNvPr id="1" name=""/>
        <p:cNvGrpSpPr/>
        <p:nvPr/>
      </p:nvGrpSpPr>
      <p:grpSpPr>
        <a:xfrm>
          <a:off x="0" y="0"/>
          <a:ext cx="0" cy="0"/>
          <a:chOff x="0" y="0"/>
          <a:chExt cx="0" cy="0"/>
        </a:xfrm>
      </p:grpSpPr>
      <p:pic>
        <p:nvPicPr>
          <p:cNvPr id="2" name="Afbeelding 1"/>
          <p:cNvPicPr>
            <a:picLocks noChangeAspect="1"/>
          </p:cNvPicPr>
          <p:nvPr userDrawn="1"/>
        </p:nvPicPr>
        <p:blipFill>
          <a:blip r:embed="rId2"/>
          <a:stretch>
            <a:fillRect/>
          </a:stretch>
        </p:blipFill>
        <p:spPr>
          <a:xfrm>
            <a:off x="12766509" y="6946106"/>
            <a:ext cx="1470358" cy="1002185"/>
          </a:xfrm>
          <a:prstGeom prst="rect">
            <a:avLst/>
          </a:prstGeom>
        </p:spPr>
      </p:pic>
    </p:spTree>
    <p:extLst>
      <p:ext uri="{BB962C8B-B14F-4D97-AF65-F5344CB8AC3E}">
        <p14:creationId xmlns:p14="http://schemas.microsoft.com/office/powerpoint/2010/main" val="2993666818"/>
      </p:ext>
    </p:extLst>
  </p:cSld>
  <p:clrMapOvr>
    <a:masterClrMapping/>
  </p:clrMapOvr>
  <p:hf hdr="0" ftr="0" dt="0"/>
</p:sldLayout>
</file>

<file path=ppt/slideLayouts/slideLayout30.xml><?xml version="1.0" encoding="utf-8"?>
<p:sldLayout xmlns:a="http://schemas.openxmlformats.org/drawingml/2006/main" xmlns:r="http://schemas.openxmlformats.org/officeDocument/2006/relationships" xmlns:p="http://schemas.openxmlformats.org/presentationml/2006/main" type="twoTxTwoObj">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719773" y="323851"/>
            <a:ext cx="12962255" cy="1350963"/>
          </a:xfrm>
          <a:prstGeom prst="rect">
            <a:avLst/>
          </a:prstGeo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719773" y="1812925"/>
            <a:ext cx="6363635" cy="75565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719773" y="2568575"/>
            <a:ext cx="6363635" cy="466725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7316275" y="1812925"/>
            <a:ext cx="6365753" cy="75565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7316275" y="2568575"/>
            <a:ext cx="6365753" cy="466725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92885661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795099" y="1299485"/>
            <a:ext cx="12421553" cy="1565821"/>
          </a:xfrm>
          <a:prstGeom prst="rect">
            <a:avLst/>
          </a:prstGeom>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solidFill>
                  <a:schemeClr val="tx1"/>
                </a:solidFill>
              </a:defRPr>
            </a:lvl1pPr>
          </a:lstStyle>
          <a:p>
            <a:r>
              <a:rPr lang="nl-NL" dirty="0"/>
              <a:t>format | </a:t>
            </a:r>
            <a:r>
              <a:rPr lang="nl-NL" dirty="0" err="1"/>
              <a:t>Date_Text</a:t>
            </a:r>
            <a:endParaRPr lang="nl-NL" dirty="0"/>
          </a:p>
        </p:txBody>
      </p:sp>
      <p:sp>
        <p:nvSpPr>
          <p:cNvPr id="5" name="Footer Placeholder 4"/>
          <p:cNvSpPr>
            <a:spLocks noGrp="1"/>
          </p:cNvSpPr>
          <p:nvPr>
            <p:ph type="ftr" sz="quarter" idx="11"/>
          </p:nvPr>
        </p:nvSpPr>
        <p:spPr>
          <a:xfrm>
            <a:off x="840105" y="7538443"/>
            <a:ext cx="4860608" cy="431304"/>
          </a:xfrm>
          <a:prstGeom prst="rect">
            <a:avLst/>
          </a:prstGeom>
        </p:spPr>
        <p:txBody>
          <a:bodyPr/>
          <a:lstStyle>
            <a:lvl1pPr>
              <a:defRPr>
                <a:solidFill>
                  <a:schemeClr val="tx1"/>
                </a:solidFill>
              </a:defRPr>
            </a:lvl1pPr>
          </a:lstStyle>
          <a:p>
            <a:endParaRPr lang="nl-NL" dirty="0"/>
          </a:p>
        </p:txBody>
      </p:sp>
      <p:sp>
        <p:nvSpPr>
          <p:cNvPr id="6" name="Slide Number Placeholder 5"/>
          <p:cNvSpPr>
            <a:spLocks noGrp="1"/>
          </p:cNvSpPr>
          <p:nvPr>
            <p:ph type="sldNum" sz="quarter" idx="12"/>
          </p:nvPr>
        </p:nvSpPr>
        <p:spPr/>
        <p:txBody>
          <a:bodyPr/>
          <a:lstStyle>
            <a:lvl1pPr>
              <a:defRPr/>
            </a:lvl1pPr>
          </a:lstStyle>
          <a:p>
            <a:fld id="{8FC21E99-CB6E-4E1C-8709-25BF64FEA530}" type="slidenum">
              <a:rPr lang="nl-NL"/>
              <a:pPr/>
              <a:t>‹nr.›</a:t>
            </a:fld>
            <a:endParaRPr lang="nl-NL"/>
          </a:p>
        </p:txBody>
      </p:sp>
    </p:spTree>
    <p:extLst>
      <p:ext uri="{BB962C8B-B14F-4D97-AF65-F5344CB8AC3E}">
        <p14:creationId xmlns:p14="http://schemas.microsoft.com/office/powerpoint/2010/main" val="311278246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Aangepaste indeling">
    <p:spTree>
      <p:nvGrpSpPr>
        <p:cNvPr id="1" name=""/>
        <p:cNvGrpSpPr/>
        <p:nvPr/>
      </p:nvGrpSpPr>
      <p:grpSpPr>
        <a:xfrm>
          <a:off x="0" y="0"/>
          <a:ext cx="0" cy="0"/>
          <a:chOff x="0" y="0"/>
          <a:chExt cx="0" cy="0"/>
        </a:xfrm>
      </p:grpSpPr>
      <p:sp>
        <p:nvSpPr>
          <p:cNvPr id="2" name="Titel 1"/>
          <p:cNvSpPr>
            <a:spLocks noGrp="1"/>
          </p:cNvSpPr>
          <p:nvPr>
            <p:ph type="title"/>
          </p:nvPr>
        </p:nvSpPr>
        <p:spPr>
          <a:xfrm>
            <a:off x="795099" y="1299485"/>
            <a:ext cx="12421553" cy="1565821"/>
          </a:xfrm>
          <a:prstGeom prst="rect">
            <a:avLst/>
          </a:prstGeom>
        </p:spPr>
        <p:txBody>
          <a:bodyPr/>
          <a:lstStyle/>
          <a:p>
            <a:r>
              <a:rPr lang="nl-NL"/>
              <a:t>Klik om de stijl te bewerken</a:t>
            </a:r>
          </a:p>
        </p:txBody>
      </p:sp>
      <p:sp>
        <p:nvSpPr>
          <p:cNvPr id="3" name="Tijdelijke aanduiding voor voettekst 2"/>
          <p:cNvSpPr>
            <a:spLocks noGrp="1"/>
          </p:cNvSpPr>
          <p:nvPr>
            <p:ph type="ftr" sz="quarter" idx="10"/>
          </p:nvPr>
        </p:nvSpPr>
        <p:spPr>
          <a:xfrm>
            <a:off x="840105" y="7538443"/>
            <a:ext cx="4860608" cy="431304"/>
          </a:xfrm>
          <a:prstGeom prst="rect">
            <a:avLst/>
          </a:prstGeom>
        </p:spPr>
        <p:txBody>
          <a:bodyPr/>
          <a:lstStyle/>
          <a:p>
            <a:r>
              <a:rPr lang="nl-NL"/>
              <a:t>Jaarcongres GRZ | januari 2019</a:t>
            </a:r>
            <a:endParaRPr lang="nl-NL" dirty="0"/>
          </a:p>
        </p:txBody>
      </p:sp>
    </p:spTree>
    <p:extLst>
      <p:ext uri="{BB962C8B-B14F-4D97-AF65-F5344CB8AC3E}">
        <p14:creationId xmlns:p14="http://schemas.microsoft.com/office/powerpoint/2010/main" val="350633987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Aangepaste indeling">
    <p:spTree>
      <p:nvGrpSpPr>
        <p:cNvPr id="1" name=""/>
        <p:cNvGrpSpPr/>
        <p:nvPr/>
      </p:nvGrpSpPr>
      <p:grpSpPr>
        <a:xfrm>
          <a:off x="0" y="0"/>
          <a:ext cx="0" cy="0"/>
          <a:chOff x="0" y="0"/>
          <a:chExt cx="0" cy="0"/>
        </a:xfrm>
      </p:grpSpPr>
      <p:sp>
        <p:nvSpPr>
          <p:cNvPr id="2" name="Titel 1"/>
          <p:cNvSpPr>
            <a:spLocks noGrp="1"/>
          </p:cNvSpPr>
          <p:nvPr>
            <p:ph type="title"/>
          </p:nvPr>
        </p:nvSpPr>
        <p:spPr>
          <a:xfrm>
            <a:off x="795099" y="1299485"/>
            <a:ext cx="12421553" cy="1565821"/>
          </a:xfrm>
          <a:prstGeom prst="rect">
            <a:avLst/>
          </a:prstGeom>
        </p:spPr>
        <p:txBody>
          <a:bodyPr/>
          <a:lstStyle/>
          <a:p>
            <a:r>
              <a:rPr lang="nl-NL"/>
              <a:t>Klik om de stijl te bewerken</a:t>
            </a:r>
          </a:p>
        </p:txBody>
      </p:sp>
      <p:sp>
        <p:nvSpPr>
          <p:cNvPr id="3" name="Tijdelijke aanduiding voor voettekst 2"/>
          <p:cNvSpPr>
            <a:spLocks noGrp="1"/>
          </p:cNvSpPr>
          <p:nvPr>
            <p:ph type="ftr" sz="quarter" idx="10"/>
          </p:nvPr>
        </p:nvSpPr>
        <p:spPr>
          <a:xfrm>
            <a:off x="840105" y="7538443"/>
            <a:ext cx="4860608" cy="431304"/>
          </a:xfrm>
          <a:prstGeom prst="rect">
            <a:avLst/>
          </a:prstGeom>
        </p:spPr>
        <p:txBody>
          <a:bodyPr/>
          <a:lstStyle/>
          <a:p>
            <a:r>
              <a:rPr lang="nl-NL"/>
              <a:t>Jaarcongres GRZ | januari 2019</a:t>
            </a:r>
            <a:endParaRPr lang="nl-NL" dirty="0"/>
          </a:p>
        </p:txBody>
      </p:sp>
    </p:spTree>
    <p:extLst>
      <p:ext uri="{BB962C8B-B14F-4D97-AF65-F5344CB8AC3E}">
        <p14:creationId xmlns:p14="http://schemas.microsoft.com/office/powerpoint/2010/main" val="386016667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Tekst en beeld - onderzoek">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6841DAF-11CD-4D6E-A9E2-F440749B1112}"/>
              </a:ext>
            </a:extLst>
          </p:cNvPr>
          <p:cNvSpPr>
            <a:spLocks noGrp="1"/>
          </p:cNvSpPr>
          <p:nvPr>
            <p:ph type="title" hasCustomPrompt="1"/>
          </p:nvPr>
        </p:nvSpPr>
        <p:spPr>
          <a:xfrm>
            <a:off x="795100" y="1700656"/>
            <a:ext cx="6315789" cy="763479"/>
          </a:xfrm>
          <a:prstGeom prst="rect">
            <a:avLst/>
          </a:prstGeom>
        </p:spPr>
        <p:txBody>
          <a:bodyPr anchor="t" anchorCtr="0">
            <a:spAutoFit/>
          </a:bodyPr>
          <a:lstStyle>
            <a:lvl1pPr>
              <a:defRPr>
                <a:solidFill>
                  <a:srgbClr val="009CB4"/>
                </a:solidFill>
              </a:defRPr>
            </a:lvl1pPr>
          </a:lstStyle>
          <a:p>
            <a:r>
              <a:rPr lang="nl-NL" dirty="0"/>
              <a:t>Hier de titel</a:t>
            </a:r>
          </a:p>
        </p:txBody>
      </p:sp>
      <p:sp>
        <p:nvSpPr>
          <p:cNvPr id="3" name="Tijdelijke aanduiding voor inhoud 2">
            <a:extLst>
              <a:ext uri="{FF2B5EF4-FFF2-40B4-BE49-F238E27FC236}">
                <a16:creationId xmlns:a16="http://schemas.microsoft.com/office/drawing/2014/main" id="{AC18372C-9B21-4DA0-8A35-9ACF44B7D0B9}"/>
              </a:ext>
            </a:extLst>
          </p:cNvPr>
          <p:cNvSpPr>
            <a:spLocks noGrp="1"/>
          </p:cNvSpPr>
          <p:nvPr>
            <p:ph sz="half" idx="1" hasCustomPrompt="1"/>
          </p:nvPr>
        </p:nvSpPr>
        <p:spPr>
          <a:xfrm>
            <a:off x="795100" y="2775948"/>
            <a:ext cx="6315789" cy="3903441"/>
          </a:xfrm>
          <a:prstGeom prst="rect">
            <a:avLst/>
          </a:prstGeom>
        </p:spPr>
        <p:txBody>
          <a:bodyPr/>
          <a:lstStyle>
            <a:lvl1pPr marL="0" indent="0">
              <a:lnSpc>
                <a:spcPct val="125000"/>
              </a:lnSpc>
              <a:spcBef>
                <a:spcPts val="0"/>
              </a:spcBef>
              <a:buFont typeface="Arial" panose="020B0604020202020204" pitchFamily="34" charset="0"/>
              <a:buNone/>
              <a:defRPr sz="2717"/>
            </a:lvl1pPr>
            <a:lvl2pPr marL="540090" indent="0">
              <a:buNone/>
              <a:defRPr/>
            </a:lvl2pPr>
            <a:lvl3pPr marL="1080181" indent="0">
              <a:buNone/>
              <a:defRPr/>
            </a:lvl3pPr>
            <a:lvl4pPr marL="1620271" indent="0">
              <a:buNone/>
              <a:defRPr/>
            </a:lvl4pPr>
            <a:lvl5pPr marL="2160361" indent="0">
              <a:buNone/>
              <a:defRPr/>
            </a:lvl5pPr>
          </a:lstStyle>
          <a:p>
            <a:pPr lvl="0"/>
            <a:r>
              <a:rPr lang="nl-NL" dirty="0"/>
              <a:t>Hier een toelichtende tekst en/of puntenlijst</a:t>
            </a:r>
          </a:p>
        </p:txBody>
      </p:sp>
      <p:sp>
        <p:nvSpPr>
          <p:cNvPr id="6" name="Tijdelijke aanduiding voor voettekst 5">
            <a:extLst>
              <a:ext uri="{FF2B5EF4-FFF2-40B4-BE49-F238E27FC236}">
                <a16:creationId xmlns:a16="http://schemas.microsoft.com/office/drawing/2014/main" id="{F493DA45-1050-4E5B-B003-C91658D346E8}"/>
              </a:ext>
            </a:extLst>
          </p:cNvPr>
          <p:cNvSpPr>
            <a:spLocks noGrp="1"/>
          </p:cNvSpPr>
          <p:nvPr>
            <p:ph type="ftr" sz="quarter" idx="11"/>
          </p:nvPr>
        </p:nvSpPr>
        <p:spPr>
          <a:xfrm>
            <a:off x="840105" y="7538443"/>
            <a:ext cx="4860608" cy="431304"/>
          </a:xfrm>
          <a:prstGeom prst="rect">
            <a:avLst/>
          </a:prstGeom>
        </p:spPr>
        <p:txBody>
          <a:bodyPr/>
          <a:lstStyle/>
          <a:p>
            <a:r>
              <a:rPr lang="nl-NL"/>
              <a:t>Voorbeeld voettekst | juli 2019</a:t>
            </a:r>
            <a:endParaRPr lang="nl-NL" dirty="0"/>
          </a:p>
        </p:txBody>
      </p:sp>
      <p:pic>
        <p:nvPicPr>
          <p:cNvPr id="7" name="Picture 2" descr="ouderenzorg"/>
          <p:cNvPicPr>
            <a:picLocks noChangeAspect="1" noChangeArrowheads="1"/>
          </p:cNvPicPr>
          <p:nvPr/>
        </p:nvPicPr>
        <p:blipFill rotWithShape="1">
          <a:blip r:embed="rId2" cstate="email">
            <a:extLst>
              <a:ext uri="{28A0092B-C50C-407E-A947-70E740481C1C}">
                <a14:useLocalDpi xmlns:a14="http://schemas.microsoft.com/office/drawing/2010/main" val="0"/>
              </a:ext>
            </a:extLst>
          </a:blip>
          <a:srcRect/>
          <a:stretch/>
        </p:blipFill>
        <p:spPr bwMode="auto">
          <a:xfrm>
            <a:off x="7588879" y="1697502"/>
            <a:ext cx="6424942" cy="4981888"/>
          </a:xfrm>
          <a:prstGeom prst="rect">
            <a:avLst/>
          </a:prstGeom>
          <a:ln>
            <a:noFill/>
          </a:ln>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93480972"/>
      </p:ext>
    </p:extLst>
  </p:cSld>
  <p:clrMapOvr>
    <a:masterClrMapping/>
  </p:clrMapOvr>
  <p:hf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Staand kleurvlak - onderzoek">
    <p:spTree>
      <p:nvGrpSpPr>
        <p:cNvPr id="1" name=""/>
        <p:cNvGrpSpPr/>
        <p:nvPr/>
      </p:nvGrpSpPr>
      <p:grpSpPr>
        <a:xfrm>
          <a:off x="0" y="0"/>
          <a:ext cx="0" cy="0"/>
          <a:chOff x="0" y="0"/>
          <a:chExt cx="0" cy="0"/>
        </a:xfrm>
      </p:grpSpPr>
      <p:sp>
        <p:nvSpPr>
          <p:cNvPr id="8" name="Rechthoek 7">
            <a:extLst>
              <a:ext uri="{FF2B5EF4-FFF2-40B4-BE49-F238E27FC236}">
                <a16:creationId xmlns:a16="http://schemas.microsoft.com/office/drawing/2014/main" id="{59E529B3-AB90-4577-AB7E-9471B1A4493D}"/>
              </a:ext>
            </a:extLst>
          </p:cNvPr>
          <p:cNvSpPr/>
          <p:nvPr/>
        </p:nvSpPr>
        <p:spPr>
          <a:xfrm>
            <a:off x="0" y="7398607"/>
            <a:ext cx="14401800" cy="70240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2126"/>
          </a:p>
        </p:txBody>
      </p:sp>
      <p:sp>
        <p:nvSpPr>
          <p:cNvPr id="7" name="Rechthoek 6">
            <a:extLst>
              <a:ext uri="{FF2B5EF4-FFF2-40B4-BE49-F238E27FC236}">
                <a16:creationId xmlns:a16="http://schemas.microsoft.com/office/drawing/2014/main" id="{77FC29EB-7314-49D1-BCCF-0C1FC9DD7AFF}"/>
              </a:ext>
            </a:extLst>
          </p:cNvPr>
          <p:cNvSpPr/>
          <p:nvPr/>
        </p:nvSpPr>
        <p:spPr>
          <a:xfrm>
            <a:off x="0" y="1820227"/>
            <a:ext cx="7200900" cy="5578381"/>
          </a:xfrm>
          <a:prstGeom prst="rect">
            <a:avLst/>
          </a:prstGeom>
          <a:solidFill>
            <a:srgbClr val="009CB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2126"/>
          </a:p>
        </p:txBody>
      </p:sp>
      <p:sp>
        <p:nvSpPr>
          <p:cNvPr id="3" name="Tijdelijke aanduiding voor inhoud 2">
            <a:extLst>
              <a:ext uri="{FF2B5EF4-FFF2-40B4-BE49-F238E27FC236}">
                <a16:creationId xmlns:a16="http://schemas.microsoft.com/office/drawing/2014/main" id="{AC18372C-9B21-4DA0-8A35-9ACF44B7D0B9}"/>
              </a:ext>
            </a:extLst>
          </p:cNvPr>
          <p:cNvSpPr>
            <a:spLocks noGrp="1"/>
          </p:cNvSpPr>
          <p:nvPr>
            <p:ph sz="half" idx="1" hasCustomPrompt="1"/>
          </p:nvPr>
        </p:nvSpPr>
        <p:spPr>
          <a:xfrm>
            <a:off x="765096" y="3195401"/>
            <a:ext cx="6330791" cy="3784827"/>
          </a:xfrm>
          <a:prstGeom prst="rect">
            <a:avLst/>
          </a:prstGeom>
        </p:spPr>
        <p:txBody>
          <a:bodyPr/>
          <a:lstStyle>
            <a:lvl1pPr marL="0" indent="0">
              <a:lnSpc>
                <a:spcPct val="125000"/>
              </a:lnSpc>
              <a:spcBef>
                <a:spcPts val="0"/>
              </a:spcBef>
              <a:buFont typeface="Arial" panose="020B0604020202020204" pitchFamily="34" charset="0"/>
              <a:buNone/>
              <a:defRPr sz="2717">
                <a:solidFill>
                  <a:schemeClr val="bg1"/>
                </a:solidFill>
              </a:defRPr>
            </a:lvl1pPr>
            <a:lvl2pPr marL="540090" indent="0">
              <a:buNone/>
              <a:defRPr/>
            </a:lvl2pPr>
            <a:lvl3pPr marL="1080181" indent="0">
              <a:buNone/>
              <a:defRPr/>
            </a:lvl3pPr>
            <a:lvl4pPr marL="1620271" indent="0">
              <a:buNone/>
              <a:defRPr/>
            </a:lvl4pPr>
            <a:lvl5pPr marL="2160361" indent="0">
              <a:buNone/>
              <a:defRPr/>
            </a:lvl5pPr>
          </a:lstStyle>
          <a:p>
            <a:pPr lvl="0"/>
            <a:r>
              <a:rPr lang="nl-NL" dirty="0"/>
              <a:t>Hier een toelichtende tekst en/of puntenlijst</a:t>
            </a:r>
          </a:p>
        </p:txBody>
      </p:sp>
      <p:sp>
        <p:nvSpPr>
          <p:cNvPr id="6" name="Tijdelijke aanduiding voor voettekst 5">
            <a:extLst>
              <a:ext uri="{FF2B5EF4-FFF2-40B4-BE49-F238E27FC236}">
                <a16:creationId xmlns:a16="http://schemas.microsoft.com/office/drawing/2014/main" id="{F493DA45-1050-4E5B-B003-C91658D346E8}"/>
              </a:ext>
            </a:extLst>
          </p:cNvPr>
          <p:cNvSpPr>
            <a:spLocks noGrp="1"/>
          </p:cNvSpPr>
          <p:nvPr>
            <p:ph type="ftr" sz="quarter" idx="11"/>
          </p:nvPr>
        </p:nvSpPr>
        <p:spPr>
          <a:xfrm>
            <a:off x="840105" y="7538443"/>
            <a:ext cx="4860608" cy="431304"/>
          </a:xfrm>
          <a:prstGeom prst="rect">
            <a:avLst/>
          </a:prstGeom>
        </p:spPr>
        <p:txBody>
          <a:bodyPr/>
          <a:lstStyle/>
          <a:p>
            <a:r>
              <a:rPr lang="nl-NL"/>
              <a:t>Voorbeeld voettekst | juli 2019</a:t>
            </a:r>
            <a:endParaRPr lang="nl-NL" dirty="0"/>
          </a:p>
        </p:txBody>
      </p:sp>
      <p:sp>
        <p:nvSpPr>
          <p:cNvPr id="2" name="Titel 1">
            <a:extLst>
              <a:ext uri="{FF2B5EF4-FFF2-40B4-BE49-F238E27FC236}">
                <a16:creationId xmlns:a16="http://schemas.microsoft.com/office/drawing/2014/main" id="{96841DAF-11CD-4D6E-A9E2-F440749B1112}"/>
              </a:ext>
            </a:extLst>
          </p:cNvPr>
          <p:cNvSpPr>
            <a:spLocks noGrp="1"/>
          </p:cNvSpPr>
          <p:nvPr>
            <p:ph type="title" hasCustomPrompt="1"/>
          </p:nvPr>
        </p:nvSpPr>
        <p:spPr>
          <a:xfrm>
            <a:off x="765096" y="2225647"/>
            <a:ext cx="6315789" cy="763479"/>
          </a:xfrm>
          <a:prstGeom prst="rect">
            <a:avLst/>
          </a:prstGeom>
        </p:spPr>
        <p:txBody>
          <a:bodyPr anchor="t" anchorCtr="0">
            <a:spAutoFit/>
          </a:bodyPr>
          <a:lstStyle>
            <a:lvl1pPr>
              <a:defRPr>
                <a:solidFill>
                  <a:schemeClr val="bg1"/>
                </a:solidFill>
              </a:defRPr>
            </a:lvl1pPr>
          </a:lstStyle>
          <a:p>
            <a:r>
              <a:rPr lang="nl-NL" dirty="0"/>
              <a:t>Hier de titel</a:t>
            </a:r>
          </a:p>
        </p:txBody>
      </p:sp>
      <p:pic>
        <p:nvPicPr>
          <p:cNvPr id="10" name="Picture 2" descr="ouderenzorg"/>
          <p:cNvPicPr>
            <a:picLocks noChangeAspect="1" noChangeArrowheads="1"/>
          </p:cNvPicPr>
          <p:nvPr/>
        </p:nvPicPr>
        <p:blipFill rotWithShape="1">
          <a:blip r:embed="rId2" cstate="email">
            <a:extLst>
              <a:ext uri="{28A0092B-C50C-407E-A947-70E740481C1C}">
                <a14:useLocalDpi xmlns:a14="http://schemas.microsoft.com/office/drawing/2010/main" val="0"/>
              </a:ext>
            </a:extLst>
          </a:blip>
          <a:srcRect/>
          <a:stretch/>
        </p:blipFill>
        <p:spPr bwMode="auto">
          <a:xfrm>
            <a:off x="7200900" y="1812634"/>
            <a:ext cx="7204004" cy="5585972"/>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86446783"/>
      </p:ext>
    </p:extLst>
  </p:cSld>
  <p:clrMapOvr>
    <a:masterClrMapping/>
  </p:clrMapOvr>
  <p:hf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Liggend kleurvlak - onderzoek">
    <p:spTree>
      <p:nvGrpSpPr>
        <p:cNvPr id="1" name=""/>
        <p:cNvGrpSpPr/>
        <p:nvPr/>
      </p:nvGrpSpPr>
      <p:grpSpPr>
        <a:xfrm>
          <a:off x="0" y="0"/>
          <a:ext cx="0" cy="0"/>
          <a:chOff x="0" y="0"/>
          <a:chExt cx="0" cy="0"/>
        </a:xfrm>
      </p:grpSpPr>
      <p:pic>
        <p:nvPicPr>
          <p:cNvPr id="12" name="Picture 3" descr="dokterstas [1556984#1_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1813237"/>
            <a:ext cx="7230059" cy="4820038"/>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2" descr="ouderenzorg"/>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7230060" y="1812634"/>
            <a:ext cx="7190322" cy="4718651"/>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7" name="Rechthoek 6">
            <a:extLst>
              <a:ext uri="{FF2B5EF4-FFF2-40B4-BE49-F238E27FC236}">
                <a16:creationId xmlns:a16="http://schemas.microsoft.com/office/drawing/2014/main" id="{77FC29EB-7314-49D1-BCCF-0C1FC9DD7AFF}"/>
              </a:ext>
            </a:extLst>
          </p:cNvPr>
          <p:cNvSpPr/>
          <p:nvPr/>
        </p:nvSpPr>
        <p:spPr>
          <a:xfrm>
            <a:off x="0" y="5151414"/>
            <a:ext cx="14401800" cy="2245541"/>
          </a:xfrm>
          <a:prstGeom prst="rect">
            <a:avLst/>
          </a:prstGeom>
          <a:solidFill>
            <a:srgbClr val="009CB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2126"/>
          </a:p>
        </p:txBody>
      </p:sp>
      <p:sp>
        <p:nvSpPr>
          <p:cNvPr id="8" name="Rechthoek 7">
            <a:extLst>
              <a:ext uri="{FF2B5EF4-FFF2-40B4-BE49-F238E27FC236}">
                <a16:creationId xmlns:a16="http://schemas.microsoft.com/office/drawing/2014/main" id="{59E529B3-AB90-4577-AB7E-9471B1A4493D}"/>
              </a:ext>
            </a:extLst>
          </p:cNvPr>
          <p:cNvSpPr/>
          <p:nvPr/>
        </p:nvSpPr>
        <p:spPr>
          <a:xfrm>
            <a:off x="0" y="7398607"/>
            <a:ext cx="14401800" cy="70240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2126"/>
          </a:p>
        </p:txBody>
      </p:sp>
      <p:sp>
        <p:nvSpPr>
          <p:cNvPr id="3" name="Tijdelijke aanduiding voor inhoud 2">
            <a:extLst>
              <a:ext uri="{FF2B5EF4-FFF2-40B4-BE49-F238E27FC236}">
                <a16:creationId xmlns:a16="http://schemas.microsoft.com/office/drawing/2014/main" id="{AC18372C-9B21-4DA0-8A35-9ACF44B7D0B9}"/>
              </a:ext>
            </a:extLst>
          </p:cNvPr>
          <p:cNvSpPr>
            <a:spLocks noGrp="1"/>
          </p:cNvSpPr>
          <p:nvPr>
            <p:ph sz="half" idx="1" hasCustomPrompt="1"/>
          </p:nvPr>
        </p:nvSpPr>
        <p:spPr>
          <a:xfrm>
            <a:off x="776346" y="5423178"/>
            <a:ext cx="6424553" cy="1687711"/>
          </a:xfrm>
          <a:prstGeom prst="rect">
            <a:avLst/>
          </a:prstGeom>
        </p:spPr>
        <p:txBody>
          <a:bodyPr/>
          <a:lstStyle>
            <a:lvl1pPr marL="0" indent="0">
              <a:lnSpc>
                <a:spcPct val="125000"/>
              </a:lnSpc>
              <a:spcBef>
                <a:spcPts val="0"/>
              </a:spcBef>
              <a:buFont typeface="Arial" panose="020B0604020202020204" pitchFamily="34" charset="0"/>
              <a:buNone/>
              <a:defRPr sz="2717">
                <a:solidFill>
                  <a:schemeClr val="bg1"/>
                </a:solidFill>
              </a:defRPr>
            </a:lvl1pPr>
            <a:lvl2pPr marL="540090" indent="0">
              <a:buNone/>
              <a:defRPr/>
            </a:lvl2pPr>
            <a:lvl3pPr marL="1080181" indent="0">
              <a:buNone/>
              <a:defRPr/>
            </a:lvl3pPr>
            <a:lvl4pPr marL="1620271" indent="0">
              <a:buNone/>
              <a:defRPr/>
            </a:lvl4pPr>
            <a:lvl5pPr marL="2160361" indent="0">
              <a:buNone/>
              <a:defRPr/>
            </a:lvl5pPr>
          </a:lstStyle>
          <a:p>
            <a:pPr lvl="0"/>
            <a:r>
              <a:rPr lang="nl-NL" dirty="0"/>
              <a:t>Hier een toelichtende tekst en/of puntenlijst</a:t>
            </a:r>
          </a:p>
        </p:txBody>
      </p:sp>
      <p:sp>
        <p:nvSpPr>
          <p:cNvPr id="6" name="Tijdelijke aanduiding voor voettekst 5">
            <a:extLst>
              <a:ext uri="{FF2B5EF4-FFF2-40B4-BE49-F238E27FC236}">
                <a16:creationId xmlns:a16="http://schemas.microsoft.com/office/drawing/2014/main" id="{F493DA45-1050-4E5B-B003-C91658D346E8}"/>
              </a:ext>
            </a:extLst>
          </p:cNvPr>
          <p:cNvSpPr>
            <a:spLocks noGrp="1"/>
          </p:cNvSpPr>
          <p:nvPr>
            <p:ph type="ftr" sz="quarter" idx="11"/>
          </p:nvPr>
        </p:nvSpPr>
        <p:spPr>
          <a:xfrm>
            <a:off x="840105" y="7538443"/>
            <a:ext cx="4860608" cy="431304"/>
          </a:xfrm>
          <a:prstGeom prst="rect">
            <a:avLst/>
          </a:prstGeom>
        </p:spPr>
        <p:txBody>
          <a:bodyPr/>
          <a:lstStyle/>
          <a:p>
            <a:r>
              <a:rPr lang="nl-NL"/>
              <a:t>Voorbeeld voettekst | juli 2019</a:t>
            </a:r>
            <a:endParaRPr lang="nl-NL" dirty="0"/>
          </a:p>
        </p:txBody>
      </p:sp>
      <p:sp>
        <p:nvSpPr>
          <p:cNvPr id="2" name="Titel 1">
            <a:extLst>
              <a:ext uri="{FF2B5EF4-FFF2-40B4-BE49-F238E27FC236}">
                <a16:creationId xmlns:a16="http://schemas.microsoft.com/office/drawing/2014/main" id="{96841DAF-11CD-4D6E-A9E2-F440749B1112}"/>
              </a:ext>
            </a:extLst>
          </p:cNvPr>
          <p:cNvSpPr>
            <a:spLocks noGrp="1"/>
          </p:cNvSpPr>
          <p:nvPr>
            <p:ph type="title" hasCustomPrompt="1"/>
          </p:nvPr>
        </p:nvSpPr>
        <p:spPr>
          <a:xfrm>
            <a:off x="765096" y="2225647"/>
            <a:ext cx="6315789" cy="763479"/>
          </a:xfrm>
          <a:prstGeom prst="rect">
            <a:avLst/>
          </a:prstGeom>
        </p:spPr>
        <p:txBody>
          <a:bodyPr anchor="t" anchorCtr="0">
            <a:spAutoFit/>
          </a:bodyPr>
          <a:lstStyle>
            <a:lvl1pPr>
              <a:defRPr>
                <a:solidFill>
                  <a:schemeClr val="bg1"/>
                </a:solidFill>
              </a:defRPr>
            </a:lvl1pPr>
          </a:lstStyle>
          <a:p>
            <a:r>
              <a:rPr lang="nl-NL" dirty="0"/>
              <a:t>Hier de titel</a:t>
            </a:r>
          </a:p>
        </p:txBody>
      </p:sp>
      <p:sp>
        <p:nvSpPr>
          <p:cNvPr id="11" name="Tijdelijke aanduiding voor inhoud 2">
            <a:extLst>
              <a:ext uri="{FF2B5EF4-FFF2-40B4-BE49-F238E27FC236}">
                <a16:creationId xmlns:a16="http://schemas.microsoft.com/office/drawing/2014/main" id="{0E57F8D3-B0E4-4983-AE22-66D32A275319}"/>
              </a:ext>
            </a:extLst>
          </p:cNvPr>
          <p:cNvSpPr>
            <a:spLocks noGrp="1"/>
          </p:cNvSpPr>
          <p:nvPr>
            <p:ph sz="half" idx="14" hasCustomPrompt="1"/>
          </p:nvPr>
        </p:nvSpPr>
        <p:spPr>
          <a:xfrm>
            <a:off x="7437179" y="5434430"/>
            <a:ext cx="6424553" cy="1687711"/>
          </a:xfrm>
          <a:prstGeom prst="rect">
            <a:avLst/>
          </a:prstGeom>
        </p:spPr>
        <p:txBody>
          <a:bodyPr/>
          <a:lstStyle>
            <a:lvl1pPr marL="405068" indent="-405068">
              <a:lnSpc>
                <a:spcPct val="125000"/>
              </a:lnSpc>
              <a:spcBef>
                <a:spcPts val="0"/>
              </a:spcBef>
              <a:buFont typeface="Arial" panose="020B0604020202020204" pitchFamily="34" charset="0"/>
              <a:buChar char="•"/>
              <a:defRPr sz="2717">
                <a:solidFill>
                  <a:schemeClr val="bg1"/>
                </a:solidFill>
              </a:defRPr>
            </a:lvl1pPr>
            <a:lvl2pPr marL="540090" indent="0">
              <a:buNone/>
              <a:defRPr/>
            </a:lvl2pPr>
            <a:lvl3pPr marL="1080181" indent="0">
              <a:buNone/>
              <a:defRPr/>
            </a:lvl3pPr>
            <a:lvl4pPr marL="1620271" indent="0">
              <a:buNone/>
              <a:defRPr/>
            </a:lvl4pPr>
            <a:lvl5pPr marL="2160361" indent="0">
              <a:buNone/>
              <a:defRPr/>
            </a:lvl5pPr>
          </a:lstStyle>
          <a:p>
            <a:pPr lvl="0"/>
            <a:r>
              <a:rPr lang="nl-NL" dirty="0"/>
              <a:t>Hier een puntenlijst</a:t>
            </a:r>
          </a:p>
        </p:txBody>
      </p:sp>
    </p:spTree>
    <p:extLst>
      <p:ext uri="{BB962C8B-B14F-4D97-AF65-F5344CB8AC3E}">
        <p14:creationId xmlns:p14="http://schemas.microsoft.com/office/powerpoint/2010/main" val="1258818748"/>
      </p:ext>
    </p:extLst>
  </p:cSld>
  <p:clrMapOvr>
    <a:masterClrMapping/>
  </p:clrMapOvr>
  <p:hf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Titelpagina - patiëntenzorg">
    <p:spTree>
      <p:nvGrpSpPr>
        <p:cNvPr id="1" name=""/>
        <p:cNvGrpSpPr/>
        <p:nvPr/>
      </p:nvGrpSpPr>
      <p:grpSpPr>
        <a:xfrm>
          <a:off x="0" y="0"/>
          <a:ext cx="0" cy="0"/>
          <a:chOff x="0" y="0"/>
          <a:chExt cx="0" cy="0"/>
        </a:xfrm>
      </p:grpSpPr>
      <p:sp>
        <p:nvSpPr>
          <p:cNvPr id="11" name="Rechthoek 10">
            <a:extLst>
              <a:ext uri="{FF2B5EF4-FFF2-40B4-BE49-F238E27FC236}">
                <a16:creationId xmlns:a16="http://schemas.microsoft.com/office/drawing/2014/main" id="{333C430D-E413-4705-BF87-59067A65F4AD}"/>
              </a:ext>
            </a:extLst>
          </p:cNvPr>
          <p:cNvSpPr/>
          <p:nvPr/>
        </p:nvSpPr>
        <p:spPr>
          <a:xfrm>
            <a:off x="0" y="713165"/>
            <a:ext cx="14401800" cy="3882907"/>
          </a:xfrm>
          <a:prstGeom prst="rect">
            <a:avLst/>
          </a:prstGeom>
          <a:solidFill>
            <a:srgbClr val="6948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2126" dirty="0"/>
          </a:p>
        </p:txBody>
      </p:sp>
      <p:sp>
        <p:nvSpPr>
          <p:cNvPr id="2" name="Titel 1">
            <a:extLst>
              <a:ext uri="{FF2B5EF4-FFF2-40B4-BE49-F238E27FC236}">
                <a16:creationId xmlns:a16="http://schemas.microsoft.com/office/drawing/2014/main" id="{5B1D3611-1177-48EA-A067-CEF0CDB42490}"/>
              </a:ext>
            </a:extLst>
          </p:cNvPr>
          <p:cNvSpPr>
            <a:spLocks noGrp="1"/>
          </p:cNvSpPr>
          <p:nvPr>
            <p:ph type="ctrTitle" hasCustomPrompt="1"/>
          </p:nvPr>
        </p:nvSpPr>
        <p:spPr>
          <a:xfrm>
            <a:off x="771526" y="1248638"/>
            <a:ext cx="12730162" cy="1361687"/>
          </a:xfrm>
          <a:prstGeom prst="rect">
            <a:avLst/>
          </a:prstGeom>
        </p:spPr>
        <p:txBody>
          <a:bodyPr anchor="b">
            <a:normAutofit/>
          </a:bodyPr>
          <a:lstStyle>
            <a:lvl1pPr algn="l">
              <a:defRPr sz="5907" b="1">
                <a:solidFill>
                  <a:schemeClr val="bg1"/>
                </a:solidFill>
                <a:latin typeface="Trebuchet MS" panose="020B0603020202020204" pitchFamily="34" charset="0"/>
              </a:defRPr>
            </a:lvl1pPr>
          </a:lstStyle>
          <a:p>
            <a:r>
              <a:rPr lang="nl-NL" dirty="0"/>
              <a:t>Hier de titel</a:t>
            </a:r>
          </a:p>
        </p:txBody>
      </p:sp>
      <p:sp>
        <p:nvSpPr>
          <p:cNvPr id="3" name="Ondertitel 2">
            <a:extLst>
              <a:ext uri="{FF2B5EF4-FFF2-40B4-BE49-F238E27FC236}">
                <a16:creationId xmlns:a16="http://schemas.microsoft.com/office/drawing/2014/main" id="{3AC4A8E8-3E90-4C49-8DE9-AAB8EE459045}"/>
              </a:ext>
            </a:extLst>
          </p:cNvPr>
          <p:cNvSpPr>
            <a:spLocks noGrp="1"/>
          </p:cNvSpPr>
          <p:nvPr>
            <p:ph type="subTitle" idx="1" hasCustomPrompt="1"/>
          </p:nvPr>
        </p:nvSpPr>
        <p:spPr>
          <a:xfrm>
            <a:off x="797244" y="2764631"/>
            <a:ext cx="12730162" cy="771525"/>
          </a:xfrm>
          <a:prstGeom prst="rect">
            <a:avLst/>
          </a:prstGeom>
        </p:spPr>
        <p:txBody>
          <a:bodyPr>
            <a:normAutofit/>
          </a:bodyPr>
          <a:lstStyle>
            <a:lvl1pPr marL="0" indent="0" algn="l">
              <a:buNone/>
              <a:defRPr sz="4489" b="0">
                <a:solidFill>
                  <a:schemeClr val="bg1"/>
                </a:solidFill>
                <a:latin typeface="Trebuchet MS" panose="020B0603020202020204" pitchFamily="34" charset="0"/>
              </a:defRPr>
            </a:lvl1pPr>
            <a:lvl2pPr marL="540090" indent="0" algn="ctr">
              <a:buNone/>
              <a:defRPr sz="2363"/>
            </a:lvl2pPr>
            <a:lvl3pPr marL="1080181" indent="0" algn="ctr">
              <a:buNone/>
              <a:defRPr sz="2126"/>
            </a:lvl3pPr>
            <a:lvl4pPr marL="1620271" indent="0" algn="ctr">
              <a:buNone/>
              <a:defRPr sz="1890"/>
            </a:lvl4pPr>
            <a:lvl5pPr marL="2160361" indent="0" algn="ctr">
              <a:buNone/>
              <a:defRPr sz="1890"/>
            </a:lvl5pPr>
            <a:lvl6pPr marL="2700452" indent="0" algn="ctr">
              <a:buNone/>
              <a:defRPr sz="1890"/>
            </a:lvl6pPr>
            <a:lvl7pPr marL="3240542" indent="0" algn="ctr">
              <a:buNone/>
              <a:defRPr sz="1890"/>
            </a:lvl7pPr>
            <a:lvl8pPr marL="3780633" indent="0" algn="ctr">
              <a:buNone/>
              <a:defRPr sz="1890"/>
            </a:lvl8pPr>
            <a:lvl9pPr marL="4320723" indent="0" algn="ctr">
              <a:buNone/>
              <a:defRPr sz="1890"/>
            </a:lvl9pPr>
          </a:lstStyle>
          <a:p>
            <a:r>
              <a:rPr lang="nl-NL" dirty="0"/>
              <a:t>Hier de subtitel</a:t>
            </a:r>
          </a:p>
        </p:txBody>
      </p:sp>
      <p:pic>
        <p:nvPicPr>
          <p:cNvPr id="10" name="Afbeelding 9">
            <a:extLst>
              <a:ext uri="{FF2B5EF4-FFF2-40B4-BE49-F238E27FC236}">
                <a16:creationId xmlns:a16="http://schemas.microsoft.com/office/drawing/2014/main" id="{2E896DCE-6314-4456-ADEB-F5C25B82E6A7}"/>
              </a:ext>
            </a:extLst>
          </p:cNvPr>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5094451" y="0"/>
            <a:ext cx="4209440" cy="1172485"/>
          </a:xfrm>
          <a:prstGeom prst="rect">
            <a:avLst/>
          </a:prstGeom>
        </p:spPr>
      </p:pic>
      <p:pic>
        <p:nvPicPr>
          <p:cNvPr id="7" name="Picture 2" descr="ouderenzorg"/>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5233159" y="4596071"/>
            <a:ext cx="5316220" cy="3488771"/>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8" name="Picture 3" descr="dokterstas [1556984#1_1]"/>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1" y="4596072"/>
            <a:ext cx="5233158" cy="3488771"/>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kstvak 8"/>
          <p:cNvSpPr txBox="1"/>
          <p:nvPr/>
        </p:nvSpPr>
        <p:spPr>
          <a:xfrm>
            <a:off x="11190224" y="5587623"/>
            <a:ext cx="3317319" cy="1183337"/>
          </a:xfrm>
          <a:prstGeom prst="rect">
            <a:avLst/>
          </a:prstGeom>
          <a:noFill/>
        </p:spPr>
        <p:txBody>
          <a:bodyPr wrap="square" rtlCol="0">
            <a:spAutoFit/>
          </a:bodyPr>
          <a:lstStyle/>
          <a:p>
            <a:pPr marL="0" marR="0" lvl="0" indent="0" defTabSz="1080181" eaLnBrk="0" fontAlgn="base" latinLnBrk="0" hangingPunct="0">
              <a:lnSpc>
                <a:spcPct val="100000"/>
              </a:lnSpc>
              <a:spcBef>
                <a:spcPct val="0"/>
              </a:spcBef>
              <a:spcAft>
                <a:spcPct val="0"/>
              </a:spcAft>
              <a:buClrTx/>
              <a:buSzTx/>
              <a:buFontTx/>
              <a:buNone/>
              <a:tabLst/>
              <a:defRPr/>
            </a:pPr>
            <a:r>
              <a:rPr kumimoji="0" lang="nl-NL" sz="1418" b="0" i="0" u="none" strike="noStrike" kern="0" cap="none" spc="0" normalizeH="0" baseline="0" noProof="0" dirty="0">
                <a:ln>
                  <a:noFill/>
                </a:ln>
                <a:solidFill>
                  <a:srgbClr val="000000"/>
                </a:solidFill>
                <a:effectLst/>
                <a:uLnTx/>
                <a:uFillTx/>
              </a:rPr>
              <a:t>Amsterdam UMC</a:t>
            </a:r>
          </a:p>
          <a:p>
            <a:pPr marL="0" marR="0" lvl="0" indent="0" defTabSz="1080181" eaLnBrk="0" fontAlgn="base" latinLnBrk="0" hangingPunct="0">
              <a:lnSpc>
                <a:spcPct val="100000"/>
              </a:lnSpc>
              <a:spcBef>
                <a:spcPct val="0"/>
              </a:spcBef>
              <a:spcAft>
                <a:spcPct val="0"/>
              </a:spcAft>
              <a:buClrTx/>
              <a:buSzTx/>
              <a:buFontTx/>
              <a:buNone/>
              <a:tabLst/>
              <a:defRPr/>
            </a:pPr>
            <a:r>
              <a:rPr kumimoji="0" lang="nl-NL" sz="1418" b="0" i="0" u="none" strike="noStrike" kern="0" cap="none" spc="0" normalizeH="0" baseline="0" noProof="0" dirty="0">
                <a:ln>
                  <a:noFill/>
                </a:ln>
                <a:solidFill>
                  <a:srgbClr val="000000"/>
                </a:solidFill>
                <a:effectLst/>
                <a:uLnTx/>
                <a:uFillTx/>
              </a:rPr>
              <a:t>Locatie VUmc</a:t>
            </a:r>
          </a:p>
          <a:p>
            <a:pPr marL="0" marR="0" lvl="0" indent="0" defTabSz="1080181" eaLnBrk="0" fontAlgn="base" latinLnBrk="0" hangingPunct="0">
              <a:lnSpc>
                <a:spcPct val="100000"/>
              </a:lnSpc>
              <a:spcBef>
                <a:spcPct val="0"/>
              </a:spcBef>
              <a:spcAft>
                <a:spcPct val="0"/>
              </a:spcAft>
              <a:buClrTx/>
              <a:buSzTx/>
              <a:buFontTx/>
              <a:buNone/>
              <a:tabLst/>
              <a:defRPr/>
            </a:pPr>
            <a:endParaRPr kumimoji="0" lang="nl-NL" sz="1418" b="0" i="0" u="none" strike="noStrike" kern="0" cap="none" spc="0" normalizeH="0" baseline="0" noProof="0" dirty="0">
              <a:ln>
                <a:noFill/>
              </a:ln>
              <a:solidFill>
                <a:srgbClr val="000000"/>
              </a:solidFill>
              <a:effectLst/>
              <a:uLnTx/>
              <a:uFillTx/>
            </a:endParaRPr>
          </a:p>
          <a:p>
            <a:pPr marL="0" marR="0" lvl="0" indent="0" defTabSz="1080181" eaLnBrk="0" fontAlgn="base" latinLnBrk="0" hangingPunct="0">
              <a:lnSpc>
                <a:spcPct val="100000"/>
              </a:lnSpc>
              <a:spcBef>
                <a:spcPct val="0"/>
              </a:spcBef>
              <a:spcAft>
                <a:spcPct val="0"/>
              </a:spcAft>
              <a:buClrTx/>
              <a:buSzTx/>
              <a:buFontTx/>
              <a:buNone/>
              <a:tabLst/>
              <a:defRPr/>
            </a:pPr>
            <a:r>
              <a:rPr kumimoji="0" lang="nl-NL" sz="1418" b="0" i="0" u="none" strike="noStrike" kern="0" cap="none" spc="0" normalizeH="0" baseline="0" noProof="0" dirty="0">
                <a:ln>
                  <a:noFill/>
                </a:ln>
                <a:solidFill>
                  <a:srgbClr val="000000"/>
                </a:solidFill>
                <a:effectLst/>
                <a:uLnTx/>
                <a:uFillTx/>
              </a:rPr>
              <a:t>Afdeling Huisartsgeneeskunde &amp; Ouderengeneeskunde </a:t>
            </a:r>
          </a:p>
        </p:txBody>
      </p:sp>
    </p:spTree>
    <p:extLst>
      <p:ext uri="{BB962C8B-B14F-4D97-AF65-F5344CB8AC3E}">
        <p14:creationId xmlns:p14="http://schemas.microsoft.com/office/powerpoint/2010/main" val="3922197552"/>
      </p:ext>
    </p:extLst>
  </p:cSld>
  <p:clrMapOvr>
    <a:masterClrMapping/>
  </p:clrMapOvr>
  <p:hf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image" Target="../media/image2.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image" Target="../media/image1.emf"/><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8" name="Afbeelding 7">
            <a:extLst>
              <a:ext uri="{FF2B5EF4-FFF2-40B4-BE49-F238E27FC236}">
                <a16:creationId xmlns:a16="http://schemas.microsoft.com/office/drawing/2014/main" id="{1A6CEDF9-8401-43A2-A4AB-0E7332B8A3EF}"/>
              </a:ext>
            </a:extLst>
          </p:cNvPr>
          <p:cNvPicPr>
            <a:picLocks noChangeAspect="1"/>
          </p:cNvPicPr>
          <p:nvPr/>
        </p:nvPicPr>
        <p:blipFill>
          <a:blip r:embed="rId33" cstate="email">
            <a:extLst>
              <a:ext uri="{28A0092B-C50C-407E-A947-70E740481C1C}">
                <a14:useLocalDpi xmlns:a14="http://schemas.microsoft.com/office/drawing/2010/main" val="0"/>
              </a:ext>
            </a:extLst>
          </a:blip>
          <a:stretch>
            <a:fillRect/>
          </a:stretch>
        </p:blipFill>
        <p:spPr>
          <a:xfrm>
            <a:off x="6908439" y="0"/>
            <a:ext cx="584923" cy="1194471"/>
          </a:xfrm>
          <a:prstGeom prst="rect">
            <a:avLst/>
          </a:prstGeom>
        </p:spPr>
      </p:pic>
      <p:pic>
        <p:nvPicPr>
          <p:cNvPr id="5" name="Afbeelding 4"/>
          <p:cNvPicPr>
            <a:picLocks noChangeAspect="1"/>
          </p:cNvPicPr>
          <p:nvPr userDrawn="1"/>
        </p:nvPicPr>
        <p:blipFill>
          <a:blip r:embed="rId34"/>
          <a:stretch>
            <a:fillRect/>
          </a:stretch>
        </p:blipFill>
        <p:spPr>
          <a:xfrm>
            <a:off x="12766509" y="6946106"/>
            <a:ext cx="1470358" cy="1002185"/>
          </a:xfrm>
          <a:prstGeom prst="rect">
            <a:avLst/>
          </a:prstGeom>
        </p:spPr>
      </p:pic>
    </p:spTree>
    <p:extLst>
      <p:ext uri="{BB962C8B-B14F-4D97-AF65-F5344CB8AC3E}">
        <p14:creationId xmlns:p14="http://schemas.microsoft.com/office/powerpoint/2010/main" val="4084624998"/>
      </p:ext>
    </p:extLst>
  </p:cSld>
  <p:clrMap bg1="lt1" tx1="dk1" bg2="lt2" tx2="dk2" accent1="accent1" accent2="accent2" accent3="accent3" accent4="accent4" accent5="accent5" accent6="accent6" hlink="hlink" folHlink="folHlink"/>
  <p:sldLayoutIdLst>
    <p:sldLayoutId id="2147484157" r:id="rId1"/>
    <p:sldLayoutId id="2147484158" r:id="rId2"/>
    <p:sldLayoutId id="2147484159" r:id="rId3"/>
    <p:sldLayoutId id="2147484160" r:id="rId4"/>
    <p:sldLayoutId id="2147484161" r:id="rId5"/>
    <p:sldLayoutId id="2147484162" r:id="rId6"/>
    <p:sldLayoutId id="2147484163" r:id="rId7"/>
    <p:sldLayoutId id="2147484164" r:id="rId8"/>
    <p:sldLayoutId id="2147484165" r:id="rId9"/>
    <p:sldLayoutId id="2147484166" r:id="rId10"/>
    <p:sldLayoutId id="2147484167" r:id="rId11"/>
    <p:sldLayoutId id="2147484168" r:id="rId12"/>
    <p:sldLayoutId id="2147484169" r:id="rId13"/>
    <p:sldLayoutId id="2147484170" r:id="rId14"/>
    <p:sldLayoutId id="2147484171" r:id="rId15"/>
    <p:sldLayoutId id="2147484172" r:id="rId16"/>
    <p:sldLayoutId id="2147484173" r:id="rId17"/>
    <p:sldLayoutId id="2147484174" r:id="rId18"/>
    <p:sldLayoutId id="2147484175" r:id="rId19"/>
    <p:sldLayoutId id="2147484176" r:id="rId20"/>
    <p:sldLayoutId id="2147484177" r:id="rId21"/>
    <p:sldLayoutId id="2147484178" r:id="rId22"/>
    <p:sldLayoutId id="2147484179" r:id="rId23"/>
    <p:sldLayoutId id="2147484180" r:id="rId24"/>
    <p:sldLayoutId id="2147484181" r:id="rId25"/>
    <p:sldLayoutId id="2147484182" r:id="rId26"/>
    <p:sldLayoutId id="2147484183" r:id="rId27"/>
    <p:sldLayoutId id="2147484184" r:id="rId28"/>
    <p:sldLayoutId id="2147484185" r:id="rId29"/>
    <p:sldLayoutId id="2147484186" r:id="rId30"/>
    <p:sldLayoutId id="2147484187" r:id="rId31"/>
  </p:sldLayoutIdLst>
  <p:hf hdr="0" ftr="0" dt="0"/>
  <p:txStyles>
    <p:titleStyle>
      <a:lvl1pPr algn="l" defTabSz="1080181" rtl="0" eaLnBrk="1" latinLnBrk="0" hangingPunct="1">
        <a:lnSpc>
          <a:spcPct val="90000"/>
        </a:lnSpc>
        <a:spcBef>
          <a:spcPct val="0"/>
        </a:spcBef>
        <a:buNone/>
        <a:defRPr sz="4725" b="1" kern="1200">
          <a:solidFill>
            <a:srgbClr val="009CB4"/>
          </a:solidFill>
          <a:latin typeface="+mj-lt"/>
          <a:ea typeface="+mj-ea"/>
          <a:cs typeface="+mj-cs"/>
        </a:defRPr>
      </a:lvl1pPr>
    </p:titleStyle>
    <p:bodyStyle>
      <a:lvl1pPr marL="270045" indent="-270045" algn="l" defTabSz="1080181" rtl="0" eaLnBrk="1" latinLnBrk="0" hangingPunct="1">
        <a:lnSpc>
          <a:spcPct val="90000"/>
        </a:lnSpc>
        <a:spcBef>
          <a:spcPts val="1181"/>
        </a:spcBef>
        <a:buFont typeface="Arial" panose="020B0604020202020204" pitchFamily="34" charset="0"/>
        <a:buChar char="•"/>
        <a:defRPr sz="3308" kern="1200">
          <a:solidFill>
            <a:schemeClr val="tx1"/>
          </a:solidFill>
          <a:latin typeface="+mn-lt"/>
          <a:ea typeface="+mn-ea"/>
          <a:cs typeface="+mn-cs"/>
        </a:defRPr>
      </a:lvl1pPr>
      <a:lvl2pPr marL="810136" indent="-270045" algn="l" defTabSz="1080181" rtl="0" eaLnBrk="1" latinLnBrk="0" hangingPunct="1">
        <a:lnSpc>
          <a:spcPct val="90000"/>
        </a:lnSpc>
        <a:spcBef>
          <a:spcPts val="591"/>
        </a:spcBef>
        <a:buFont typeface="Arial" panose="020B0604020202020204" pitchFamily="34" charset="0"/>
        <a:buChar char="•"/>
        <a:defRPr sz="2835" kern="1200">
          <a:solidFill>
            <a:schemeClr val="tx1"/>
          </a:solidFill>
          <a:latin typeface="+mn-lt"/>
          <a:ea typeface="+mn-ea"/>
          <a:cs typeface="+mn-cs"/>
        </a:defRPr>
      </a:lvl2pPr>
      <a:lvl3pPr marL="1350226" indent="-270045" algn="l" defTabSz="1080181" rtl="0" eaLnBrk="1" latinLnBrk="0" hangingPunct="1">
        <a:lnSpc>
          <a:spcPct val="90000"/>
        </a:lnSpc>
        <a:spcBef>
          <a:spcPts val="591"/>
        </a:spcBef>
        <a:buFont typeface="Arial" panose="020B0604020202020204" pitchFamily="34" charset="0"/>
        <a:buChar char="•"/>
        <a:defRPr sz="2363" kern="1200">
          <a:solidFill>
            <a:schemeClr val="tx1"/>
          </a:solidFill>
          <a:latin typeface="+mn-lt"/>
          <a:ea typeface="+mn-ea"/>
          <a:cs typeface="+mn-cs"/>
        </a:defRPr>
      </a:lvl3pPr>
      <a:lvl4pPr marL="1890316" indent="-270045" algn="l" defTabSz="1080181" rtl="0" eaLnBrk="1" latinLnBrk="0" hangingPunct="1">
        <a:lnSpc>
          <a:spcPct val="90000"/>
        </a:lnSpc>
        <a:spcBef>
          <a:spcPts val="591"/>
        </a:spcBef>
        <a:buFont typeface="Arial" panose="020B0604020202020204" pitchFamily="34" charset="0"/>
        <a:buChar char="•"/>
        <a:defRPr sz="2126" kern="1200">
          <a:solidFill>
            <a:schemeClr val="tx1"/>
          </a:solidFill>
          <a:latin typeface="+mn-lt"/>
          <a:ea typeface="+mn-ea"/>
          <a:cs typeface="+mn-cs"/>
        </a:defRPr>
      </a:lvl4pPr>
      <a:lvl5pPr marL="2430407" indent="-270045" algn="l" defTabSz="1080181" rtl="0" eaLnBrk="1" latinLnBrk="0" hangingPunct="1">
        <a:lnSpc>
          <a:spcPct val="90000"/>
        </a:lnSpc>
        <a:spcBef>
          <a:spcPts val="591"/>
        </a:spcBef>
        <a:buFont typeface="Arial" panose="020B0604020202020204" pitchFamily="34" charset="0"/>
        <a:buChar char="•"/>
        <a:defRPr sz="2126" kern="1200">
          <a:solidFill>
            <a:schemeClr val="tx1"/>
          </a:solidFill>
          <a:latin typeface="+mn-lt"/>
          <a:ea typeface="+mn-ea"/>
          <a:cs typeface="+mn-cs"/>
        </a:defRPr>
      </a:lvl5pPr>
      <a:lvl6pPr marL="2970497" indent="-270045" algn="l" defTabSz="1080181" rtl="0" eaLnBrk="1" latinLnBrk="0" hangingPunct="1">
        <a:lnSpc>
          <a:spcPct val="90000"/>
        </a:lnSpc>
        <a:spcBef>
          <a:spcPts val="591"/>
        </a:spcBef>
        <a:buFont typeface="Arial" panose="020B0604020202020204" pitchFamily="34" charset="0"/>
        <a:buChar char="•"/>
        <a:defRPr sz="2126" kern="1200">
          <a:solidFill>
            <a:schemeClr val="tx1"/>
          </a:solidFill>
          <a:latin typeface="+mn-lt"/>
          <a:ea typeface="+mn-ea"/>
          <a:cs typeface="+mn-cs"/>
        </a:defRPr>
      </a:lvl6pPr>
      <a:lvl7pPr marL="3510587" indent="-270045" algn="l" defTabSz="1080181" rtl="0" eaLnBrk="1" latinLnBrk="0" hangingPunct="1">
        <a:lnSpc>
          <a:spcPct val="90000"/>
        </a:lnSpc>
        <a:spcBef>
          <a:spcPts val="591"/>
        </a:spcBef>
        <a:buFont typeface="Arial" panose="020B0604020202020204" pitchFamily="34" charset="0"/>
        <a:buChar char="•"/>
        <a:defRPr sz="2126" kern="1200">
          <a:solidFill>
            <a:schemeClr val="tx1"/>
          </a:solidFill>
          <a:latin typeface="+mn-lt"/>
          <a:ea typeface="+mn-ea"/>
          <a:cs typeface="+mn-cs"/>
        </a:defRPr>
      </a:lvl7pPr>
      <a:lvl8pPr marL="4050678" indent="-270045" algn="l" defTabSz="1080181" rtl="0" eaLnBrk="1" latinLnBrk="0" hangingPunct="1">
        <a:lnSpc>
          <a:spcPct val="90000"/>
        </a:lnSpc>
        <a:spcBef>
          <a:spcPts val="591"/>
        </a:spcBef>
        <a:buFont typeface="Arial" panose="020B0604020202020204" pitchFamily="34" charset="0"/>
        <a:buChar char="•"/>
        <a:defRPr sz="2126" kern="1200">
          <a:solidFill>
            <a:schemeClr val="tx1"/>
          </a:solidFill>
          <a:latin typeface="+mn-lt"/>
          <a:ea typeface="+mn-ea"/>
          <a:cs typeface="+mn-cs"/>
        </a:defRPr>
      </a:lvl8pPr>
      <a:lvl9pPr marL="4590768" indent="-270045" algn="l" defTabSz="1080181" rtl="0" eaLnBrk="1" latinLnBrk="0" hangingPunct="1">
        <a:lnSpc>
          <a:spcPct val="90000"/>
        </a:lnSpc>
        <a:spcBef>
          <a:spcPts val="591"/>
        </a:spcBef>
        <a:buFont typeface="Arial" panose="020B0604020202020204" pitchFamily="34" charset="0"/>
        <a:buChar char="•"/>
        <a:defRPr sz="2126" kern="1200">
          <a:solidFill>
            <a:schemeClr val="tx1"/>
          </a:solidFill>
          <a:latin typeface="+mn-lt"/>
          <a:ea typeface="+mn-ea"/>
          <a:cs typeface="+mn-cs"/>
        </a:defRPr>
      </a:lvl9pPr>
    </p:bodyStyle>
    <p:otherStyle>
      <a:defPPr>
        <a:defRPr lang="nl-NL"/>
      </a:defPPr>
      <a:lvl1pPr marL="0" algn="l" defTabSz="1080181" rtl="0" eaLnBrk="1" latinLnBrk="0" hangingPunct="1">
        <a:defRPr sz="2126" kern="1200">
          <a:solidFill>
            <a:schemeClr val="tx1"/>
          </a:solidFill>
          <a:latin typeface="+mn-lt"/>
          <a:ea typeface="+mn-ea"/>
          <a:cs typeface="+mn-cs"/>
        </a:defRPr>
      </a:lvl1pPr>
      <a:lvl2pPr marL="540090" algn="l" defTabSz="1080181" rtl="0" eaLnBrk="1" latinLnBrk="0" hangingPunct="1">
        <a:defRPr sz="2126" kern="1200">
          <a:solidFill>
            <a:schemeClr val="tx1"/>
          </a:solidFill>
          <a:latin typeface="+mn-lt"/>
          <a:ea typeface="+mn-ea"/>
          <a:cs typeface="+mn-cs"/>
        </a:defRPr>
      </a:lvl2pPr>
      <a:lvl3pPr marL="1080181" algn="l" defTabSz="1080181" rtl="0" eaLnBrk="1" latinLnBrk="0" hangingPunct="1">
        <a:defRPr sz="2126" kern="1200">
          <a:solidFill>
            <a:schemeClr val="tx1"/>
          </a:solidFill>
          <a:latin typeface="+mn-lt"/>
          <a:ea typeface="+mn-ea"/>
          <a:cs typeface="+mn-cs"/>
        </a:defRPr>
      </a:lvl3pPr>
      <a:lvl4pPr marL="1620271" algn="l" defTabSz="1080181" rtl="0" eaLnBrk="1" latinLnBrk="0" hangingPunct="1">
        <a:defRPr sz="2126" kern="1200">
          <a:solidFill>
            <a:schemeClr val="tx1"/>
          </a:solidFill>
          <a:latin typeface="+mn-lt"/>
          <a:ea typeface="+mn-ea"/>
          <a:cs typeface="+mn-cs"/>
        </a:defRPr>
      </a:lvl4pPr>
      <a:lvl5pPr marL="2160361" algn="l" defTabSz="1080181" rtl="0" eaLnBrk="1" latinLnBrk="0" hangingPunct="1">
        <a:defRPr sz="2126" kern="1200">
          <a:solidFill>
            <a:schemeClr val="tx1"/>
          </a:solidFill>
          <a:latin typeface="+mn-lt"/>
          <a:ea typeface="+mn-ea"/>
          <a:cs typeface="+mn-cs"/>
        </a:defRPr>
      </a:lvl5pPr>
      <a:lvl6pPr marL="2700452" algn="l" defTabSz="1080181" rtl="0" eaLnBrk="1" latinLnBrk="0" hangingPunct="1">
        <a:defRPr sz="2126" kern="1200">
          <a:solidFill>
            <a:schemeClr val="tx1"/>
          </a:solidFill>
          <a:latin typeface="+mn-lt"/>
          <a:ea typeface="+mn-ea"/>
          <a:cs typeface="+mn-cs"/>
        </a:defRPr>
      </a:lvl6pPr>
      <a:lvl7pPr marL="3240542" algn="l" defTabSz="1080181" rtl="0" eaLnBrk="1" latinLnBrk="0" hangingPunct="1">
        <a:defRPr sz="2126" kern="1200">
          <a:solidFill>
            <a:schemeClr val="tx1"/>
          </a:solidFill>
          <a:latin typeface="+mn-lt"/>
          <a:ea typeface="+mn-ea"/>
          <a:cs typeface="+mn-cs"/>
        </a:defRPr>
      </a:lvl7pPr>
      <a:lvl8pPr marL="3780633" algn="l" defTabSz="1080181" rtl="0" eaLnBrk="1" latinLnBrk="0" hangingPunct="1">
        <a:defRPr sz="2126" kern="1200">
          <a:solidFill>
            <a:schemeClr val="tx1"/>
          </a:solidFill>
          <a:latin typeface="+mn-lt"/>
          <a:ea typeface="+mn-ea"/>
          <a:cs typeface="+mn-cs"/>
        </a:defRPr>
      </a:lvl8pPr>
      <a:lvl9pPr marL="4320723" algn="l" defTabSz="1080181" rtl="0" eaLnBrk="1" latinLnBrk="0" hangingPunct="1">
        <a:defRPr sz="2126"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comments" Target="../comments/comment1.xml"/><Relationship Id="rId2" Type="http://schemas.openxmlformats.org/officeDocument/2006/relationships/image" Target="../media/image37.pn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xml"/><Relationship Id="rId1" Type="http://schemas.openxmlformats.org/officeDocument/2006/relationships/slideLayout" Target="../slideLayouts/slideLayout4.xml"/><Relationship Id="rId4" Type="http://schemas.openxmlformats.org/officeDocument/2006/relationships/image" Target="../media/image29.png"/></Relationships>
</file>

<file path=ppt/slides/_rels/slide3.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Rechthoek 3"/>
          <p:cNvSpPr/>
          <p:nvPr/>
        </p:nvSpPr>
        <p:spPr>
          <a:xfrm>
            <a:off x="1410571" y="1459706"/>
            <a:ext cx="11434762" cy="1938992"/>
          </a:xfrm>
          <a:prstGeom prst="rect">
            <a:avLst/>
          </a:prstGeom>
        </p:spPr>
        <p:txBody>
          <a:bodyPr wrap="square">
            <a:spAutoFit/>
          </a:bodyPr>
          <a:lstStyle/>
          <a:p>
            <a:pPr algn="ctr" defTabSz="914377">
              <a:defRPr/>
            </a:pPr>
            <a:r>
              <a:rPr kumimoji="0" lang="nl-NL" sz="6000" b="1" i="0" u="none" strike="noStrike" kern="1200" cap="none" spc="0" normalizeH="0" baseline="0" noProof="0" dirty="0" smtClean="0">
                <a:ln>
                  <a:noFill/>
                </a:ln>
                <a:solidFill>
                  <a:schemeClr val="accent2"/>
                </a:solidFill>
                <a:effectLst/>
                <a:uLnTx/>
                <a:uFillTx/>
                <a:latin typeface="Trebuchet MS" panose="020B0603020202020204" pitchFamily="34" charset="0"/>
                <a:ea typeface="Univers 45 Light" charset="0"/>
                <a:cs typeface="Univers 45 Light" charset="0"/>
              </a:rPr>
              <a:t>Terug naar </a:t>
            </a:r>
            <a:r>
              <a:rPr lang="nl-NL" sz="6000" b="1" dirty="0">
                <a:solidFill>
                  <a:schemeClr val="accent2"/>
                </a:solidFill>
                <a:latin typeface="Trebuchet MS" panose="020B0603020202020204" pitchFamily="34" charset="0"/>
                <a:ea typeface="Univers 45 Light" charset="0"/>
                <a:cs typeface="Univers 45 Light" charset="0"/>
              </a:rPr>
              <a:t>huis Steuntakenlijst</a:t>
            </a:r>
          </a:p>
          <a:p>
            <a:pPr marL="0" marR="0" lvl="0" indent="0" algn="ctr" defTabSz="914377" rtl="0" eaLnBrk="1" fontAlgn="auto" latinLnBrk="0" hangingPunct="1">
              <a:lnSpc>
                <a:spcPct val="100000"/>
              </a:lnSpc>
              <a:spcBef>
                <a:spcPts val="0"/>
              </a:spcBef>
              <a:spcAft>
                <a:spcPts val="0"/>
              </a:spcAft>
              <a:buClrTx/>
              <a:buSzTx/>
              <a:buFontTx/>
              <a:buNone/>
              <a:tabLst/>
              <a:defRPr/>
            </a:pPr>
            <a:r>
              <a:rPr lang="nl-NL" sz="6000" dirty="0" smtClean="0">
                <a:solidFill>
                  <a:srgbClr val="FFFFFF"/>
                </a:solidFill>
                <a:latin typeface="Trebuchet MS" panose="020B0603020202020204" pitchFamily="34" charset="0"/>
                <a:ea typeface="Univers 45 Light" charset="0"/>
                <a:cs typeface="Univers 45 Light" charset="0"/>
              </a:rPr>
              <a:t>Introductie </a:t>
            </a:r>
            <a:r>
              <a:rPr lang="nl-NL" sz="6000" dirty="0">
                <a:solidFill>
                  <a:srgbClr val="FFFFFF"/>
                </a:solidFill>
                <a:latin typeface="Trebuchet MS" panose="020B0603020202020204" pitchFamily="34" charset="0"/>
                <a:ea typeface="Univers 45 Light" charset="0"/>
                <a:cs typeface="Univers 45 Light" charset="0"/>
              </a:rPr>
              <a:t>&amp; instructie</a:t>
            </a:r>
            <a:endParaRPr kumimoji="0" lang="nl-NL" sz="6000" i="0" u="none" strike="noStrike" kern="1200" cap="none" spc="0" normalizeH="0" baseline="0" noProof="0" dirty="0">
              <a:ln>
                <a:noFill/>
              </a:ln>
              <a:solidFill>
                <a:srgbClr val="FFFFFF"/>
              </a:solidFill>
              <a:effectLst/>
              <a:uLnTx/>
              <a:uFillTx/>
              <a:latin typeface="Trebuchet MS" panose="020B0603020202020204" pitchFamily="34" charset="0"/>
              <a:ea typeface="Univers 45 Light" charset="0"/>
              <a:cs typeface="Univers 45 Light" charset="0"/>
            </a:endParaRPr>
          </a:p>
        </p:txBody>
      </p:sp>
      <p:pic>
        <p:nvPicPr>
          <p:cNvPr id="2" name="Afbeelding 1"/>
          <p:cNvPicPr>
            <a:picLocks noChangeAspect="1"/>
          </p:cNvPicPr>
          <p:nvPr/>
        </p:nvPicPr>
        <p:blipFill>
          <a:blip r:embed="rId3"/>
          <a:stretch>
            <a:fillRect/>
          </a:stretch>
        </p:blipFill>
        <p:spPr>
          <a:xfrm>
            <a:off x="340812" y="6399136"/>
            <a:ext cx="2139519" cy="1394345"/>
          </a:xfrm>
          <a:prstGeom prst="rect">
            <a:avLst/>
          </a:prstGeom>
        </p:spPr>
      </p:pic>
      <p:sp>
        <p:nvSpPr>
          <p:cNvPr id="7" name="Tijdelijke aanduiding voor voettekst 2">
            <a:extLst>
              <a:ext uri="{FF2B5EF4-FFF2-40B4-BE49-F238E27FC236}">
                <a16:creationId xmlns:a16="http://schemas.microsoft.com/office/drawing/2014/main" id="{1A32CD3D-D72E-478F-A56B-ABF0C6F3370A}"/>
              </a:ext>
            </a:extLst>
          </p:cNvPr>
          <p:cNvSpPr txBox="1">
            <a:spLocks/>
          </p:cNvSpPr>
          <p:nvPr/>
        </p:nvSpPr>
        <p:spPr>
          <a:xfrm>
            <a:off x="5714525" y="7483842"/>
            <a:ext cx="2895600" cy="365125"/>
          </a:xfrm>
          <a:prstGeom prst="rect">
            <a:avLst/>
          </a:prstGeom>
        </p:spPr>
        <p:txBody>
          <a:bodyPr vert="horz" lIns="91440" tIns="45720" rIns="91440" bIns="45720" rtlCol="0" anchor="ctr"/>
          <a:lstStyle>
            <a:defPPr>
              <a:defRPr lang="nl-NL"/>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nl-NL">
                <a:solidFill>
                  <a:prstClr val="black">
                    <a:tint val="75000"/>
                  </a:prstClr>
                </a:solidFill>
                <a:latin typeface="Calibri"/>
              </a:rPr>
              <a:t>UNO_STL_2021</a:t>
            </a:r>
            <a:endParaRPr lang="nl-NL" dirty="0">
              <a:solidFill>
                <a:prstClr val="black">
                  <a:tint val="75000"/>
                </a:prstClr>
              </a:solidFill>
              <a:latin typeface="Calibri"/>
            </a:endParaRPr>
          </a:p>
        </p:txBody>
      </p:sp>
    </p:spTree>
    <p:extLst>
      <p:ext uri="{BB962C8B-B14F-4D97-AF65-F5344CB8AC3E}">
        <p14:creationId xmlns:p14="http://schemas.microsoft.com/office/powerpoint/2010/main" val="398493866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AA08860-D002-4ECF-8298-E4A79F3D2F0F}"/>
              </a:ext>
            </a:extLst>
          </p:cNvPr>
          <p:cNvSpPr>
            <a:spLocks noGrp="1"/>
          </p:cNvSpPr>
          <p:nvPr>
            <p:ph type="title"/>
          </p:nvPr>
        </p:nvSpPr>
        <p:spPr/>
        <p:txBody>
          <a:bodyPr/>
          <a:lstStyle/>
          <a:p>
            <a:r>
              <a:rPr lang="nl-NL" dirty="0"/>
              <a:t>Andere disciplines</a:t>
            </a:r>
          </a:p>
        </p:txBody>
      </p:sp>
      <p:sp>
        <p:nvSpPr>
          <p:cNvPr id="3" name="Tijdelijke aanduiding voor inhoud 2">
            <a:extLst>
              <a:ext uri="{FF2B5EF4-FFF2-40B4-BE49-F238E27FC236}">
                <a16:creationId xmlns:a16="http://schemas.microsoft.com/office/drawing/2014/main" id="{C135D582-53A9-4EDF-B689-F6F5AB683FC8}"/>
              </a:ext>
            </a:extLst>
          </p:cNvPr>
          <p:cNvSpPr txBox="1">
            <a:spLocks/>
          </p:cNvSpPr>
          <p:nvPr/>
        </p:nvSpPr>
        <p:spPr>
          <a:xfrm>
            <a:off x="486698" y="2438400"/>
            <a:ext cx="5571202" cy="5117306"/>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342900" marR="0" lvl="0" indent="-3429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nl-NL" b="0" i="0" u="none" strike="noStrike" kern="1200" cap="none" spc="0" normalizeH="0" baseline="0" noProof="0" dirty="0">
                <a:ln>
                  <a:noFill/>
                </a:ln>
                <a:solidFill>
                  <a:sysClr val="windowText" lastClr="000000"/>
                </a:solidFill>
                <a:effectLst/>
                <a:uLnTx/>
                <a:uFillTx/>
                <a:latin typeface="Calibri"/>
                <a:ea typeface="+mn-ea"/>
                <a:cs typeface="+mn-cs"/>
              </a:rPr>
              <a:t>Kennis nemen van inhoud STL</a:t>
            </a:r>
          </a:p>
          <a:p>
            <a:pPr marL="0" marR="0" lvl="0" indent="0" algn="l" defTabSz="914400" rtl="0" eaLnBrk="1" fontAlgn="auto" latinLnBrk="0" hangingPunct="1">
              <a:lnSpc>
                <a:spcPct val="100000"/>
              </a:lnSpc>
              <a:spcBef>
                <a:spcPct val="20000"/>
              </a:spcBef>
              <a:spcAft>
                <a:spcPts val="0"/>
              </a:spcAft>
              <a:buClrTx/>
              <a:buSzTx/>
              <a:buNone/>
              <a:tabLst/>
              <a:defRPr/>
            </a:pPr>
            <a:endParaRPr kumimoji="0" lang="nl-NL" b="0" i="0" u="none" strike="noStrike" kern="1200" cap="none" spc="0" normalizeH="0" baseline="0" noProof="0" dirty="0">
              <a:ln>
                <a:noFill/>
              </a:ln>
              <a:solidFill>
                <a:sysClr val="windowText" lastClr="000000"/>
              </a:solidFill>
              <a:effectLst/>
              <a:uLnTx/>
              <a:uFillTx/>
              <a:latin typeface="Calibri"/>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nl-NL" b="0" i="0" u="none" strike="noStrike" kern="1200" cap="none" spc="0" normalizeH="0" baseline="0" noProof="0" dirty="0">
                <a:ln>
                  <a:noFill/>
                </a:ln>
                <a:solidFill>
                  <a:sysClr val="windowText" lastClr="000000"/>
                </a:solidFill>
                <a:effectLst/>
                <a:uLnTx/>
                <a:uFillTx/>
                <a:latin typeface="Calibri"/>
                <a:ea typeface="+mn-ea"/>
                <a:cs typeface="+mn-cs"/>
              </a:rPr>
              <a:t>Input meenemen in behandeldoel: hulp wordt overbodig</a:t>
            </a:r>
          </a:p>
        </p:txBody>
      </p:sp>
      <p:pic>
        <p:nvPicPr>
          <p:cNvPr id="4" name="Afbeelding 3">
            <a:extLst>
              <a:ext uri="{FF2B5EF4-FFF2-40B4-BE49-F238E27FC236}">
                <a16:creationId xmlns:a16="http://schemas.microsoft.com/office/drawing/2014/main" id="{0C16CD6E-E087-47B9-A8DD-F69CC5068BA5}"/>
              </a:ext>
            </a:extLst>
          </p:cNvPr>
          <p:cNvPicPr>
            <a:picLocks noChangeAspect="1"/>
          </p:cNvPicPr>
          <p:nvPr/>
        </p:nvPicPr>
        <p:blipFill>
          <a:blip r:embed="rId2"/>
          <a:stretch>
            <a:fillRect/>
          </a:stretch>
        </p:blipFill>
        <p:spPr>
          <a:xfrm>
            <a:off x="7886699" y="730084"/>
            <a:ext cx="5911221" cy="5911221"/>
          </a:xfrm>
          <a:prstGeom prst="rect">
            <a:avLst/>
          </a:prstGeom>
          <a:effectLst>
            <a:outerShdw blurRad="228600" dist="38100" dir="5400000" algn="t" rotWithShape="0">
              <a:prstClr val="black">
                <a:alpha val="40000"/>
              </a:prstClr>
            </a:outerShdw>
          </a:effectLst>
        </p:spPr>
      </p:pic>
      <p:sp>
        <p:nvSpPr>
          <p:cNvPr id="5" name="Tijdelijke aanduiding voor voettekst 3">
            <a:extLst>
              <a:ext uri="{FF2B5EF4-FFF2-40B4-BE49-F238E27FC236}">
                <a16:creationId xmlns:a16="http://schemas.microsoft.com/office/drawing/2014/main" id="{D144A319-54B5-4573-995B-8C39722941BA}"/>
              </a:ext>
            </a:extLst>
          </p:cNvPr>
          <p:cNvSpPr txBox="1">
            <a:spLocks/>
          </p:cNvSpPr>
          <p:nvPr/>
        </p:nvSpPr>
        <p:spPr>
          <a:xfrm>
            <a:off x="5753100" y="7555706"/>
            <a:ext cx="2895600" cy="365125"/>
          </a:xfrm>
          <a:prstGeom prst="rect">
            <a:avLst/>
          </a:prstGeom>
        </p:spPr>
        <p:txBody>
          <a:bodyPr vert="horz" lIns="91440" tIns="45720" rIns="91440" bIns="45720" rtlCol="0" anchor="ctr"/>
          <a:lstStyle>
            <a:defPPr>
              <a:defRPr lang="nl-NL"/>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nl-NL">
                <a:solidFill>
                  <a:prstClr val="black">
                    <a:tint val="75000"/>
                  </a:prstClr>
                </a:solidFill>
                <a:latin typeface="Calibri"/>
              </a:rPr>
              <a:t>UNO_STL_2021</a:t>
            </a:r>
            <a:endParaRPr lang="nl-NL" dirty="0">
              <a:solidFill>
                <a:prstClr val="black">
                  <a:tint val="75000"/>
                </a:prstClr>
              </a:solidFill>
              <a:latin typeface="Calibri"/>
            </a:endParaRPr>
          </a:p>
        </p:txBody>
      </p:sp>
    </p:spTree>
    <p:extLst>
      <p:ext uri="{BB962C8B-B14F-4D97-AF65-F5344CB8AC3E}">
        <p14:creationId xmlns:p14="http://schemas.microsoft.com/office/powerpoint/2010/main" val="44935729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F91FC1B-74B6-4190-97C4-F3BB3F4D54E5}"/>
              </a:ext>
            </a:extLst>
          </p:cNvPr>
          <p:cNvSpPr>
            <a:spLocks noGrp="1"/>
          </p:cNvSpPr>
          <p:nvPr>
            <p:ph type="title"/>
          </p:nvPr>
        </p:nvSpPr>
        <p:spPr>
          <a:xfrm>
            <a:off x="990123" y="1383506"/>
            <a:ext cx="12421553" cy="1565821"/>
          </a:xfrm>
        </p:spPr>
        <p:txBody>
          <a:bodyPr/>
          <a:lstStyle/>
          <a:p>
            <a:pPr algn="ctr"/>
            <a:r>
              <a:rPr lang="nl-NL" dirty="0"/>
              <a:t>Wanneer stoppen?</a:t>
            </a:r>
          </a:p>
        </p:txBody>
      </p:sp>
      <p:sp>
        <p:nvSpPr>
          <p:cNvPr id="3" name="Tijdelijke aanduiding voor inhoud 2">
            <a:extLst>
              <a:ext uri="{FF2B5EF4-FFF2-40B4-BE49-F238E27FC236}">
                <a16:creationId xmlns:a16="http://schemas.microsoft.com/office/drawing/2014/main" id="{EC4FC310-AA0F-421C-97FE-228E562CC898}"/>
              </a:ext>
            </a:extLst>
          </p:cNvPr>
          <p:cNvSpPr txBox="1">
            <a:spLocks/>
          </p:cNvSpPr>
          <p:nvPr/>
        </p:nvSpPr>
        <p:spPr>
          <a:xfrm>
            <a:off x="1943100" y="2748036"/>
            <a:ext cx="10972800" cy="4975341"/>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342900" marR="0" lvl="0" indent="-3429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nl-NL" sz="3600" b="0" i="0" u="none" strike="noStrike" kern="1200" cap="none" spc="0" normalizeH="0" baseline="0" noProof="0" dirty="0">
                <a:ln>
                  <a:noFill/>
                </a:ln>
                <a:solidFill>
                  <a:sysClr val="windowText" lastClr="000000"/>
                </a:solidFill>
                <a:effectLst/>
                <a:uLnTx/>
                <a:uFillTx/>
                <a:latin typeface="Calibri"/>
                <a:ea typeface="+mn-ea"/>
                <a:cs typeface="+mn-cs"/>
              </a:rPr>
              <a:t>Als doelen zijn behaald</a:t>
            </a:r>
          </a:p>
          <a:p>
            <a:pPr marL="342900" marR="0" lvl="0" indent="-3429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endParaRPr kumimoji="0" lang="nl-NL" sz="3600" b="0" i="0" u="none" strike="noStrike" kern="1200" cap="none" spc="0" normalizeH="0" baseline="0" noProof="0" dirty="0">
              <a:ln>
                <a:noFill/>
              </a:ln>
              <a:solidFill>
                <a:sysClr val="windowText" lastClr="000000"/>
              </a:solidFill>
              <a:effectLst/>
              <a:uLnTx/>
              <a:uFillTx/>
              <a:latin typeface="Calibri"/>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nl-NL" sz="3600" b="0" i="0" u="none" strike="noStrike" kern="1200" cap="none" spc="0" normalizeH="0" baseline="0" noProof="0" dirty="0">
                <a:ln>
                  <a:noFill/>
                </a:ln>
                <a:solidFill>
                  <a:sysClr val="windowText" lastClr="000000"/>
                </a:solidFill>
                <a:effectLst/>
                <a:uLnTx/>
                <a:uFillTx/>
                <a:latin typeface="Calibri"/>
                <a:ea typeface="+mn-ea"/>
                <a:cs typeface="+mn-cs"/>
              </a:rPr>
              <a:t>Als de score niet meer verandert</a:t>
            </a:r>
          </a:p>
          <a:p>
            <a:pPr marL="0" marR="0" lvl="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endParaRPr kumimoji="0" lang="nl-NL" sz="3600" b="0" i="0" u="none" strike="noStrike" kern="1200" cap="none" spc="0" normalizeH="0" baseline="0" noProof="0" dirty="0">
              <a:ln>
                <a:noFill/>
              </a:ln>
              <a:solidFill>
                <a:sysClr val="windowText" lastClr="000000"/>
              </a:solidFill>
              <a:effectLst/>
              <a:uLnTx/>
              <a:uFillTx/>
              <a:latin typeface="Calibri"/>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nl-NL" sz="3600" b="0" i="0" u="none" strike="noStrike" kern="1200" cap="none" spc="0" normalizeH="0" baseline="0" noProof="0" dirty="0">
                <a:ln>
                  <a:noFill/>
                </a:ln>
                <a:solidFill>
                  <a:sysClr val="windowText" lastClr="000000"/>
                </a:solidFill>
                <a:effectLst/>
                <a:uLnTx/>
                <a:uFillTx/>
                <a:latin typeface="Calibri"/>
                <a:ea typeface="+mn-ea"/>
                <a:cs typeface="+mn-cs"/>
              </a:rPr>
              <a:t>Als cliënt/ revalidant niet (verder) revalideerbaar is</a:t>
            </a:r>
          </a:p>
          <a:p>
            <a:pPr marL="342900" marR="0" lvl="0" indent="-3429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endParaRPr kumimoji="0" lang="nl-NL" sz="3600" b="0" i="0" u="none" strike="noStrike" kern="1200" cap="none" spc="0" normalizeH="0" baseline="0" noProof="0" dirty="0">
              <a:ln>
                <a:noFill/>
              </a:ln>
              <a:solidFill>
                <a:sysClr val="windowText" lastClr="000000"/>
              </a:solidFill>
              <a:effectLst/>
              <a:uLnTx/>
              <a:uFillTx/>
              <a:latin typeface="Calibri"/>
              <a:ea typeface="+mn-ea"/>
              <a:cs typeface="+mn-cs"/>
            </a:endParaRPr>
          </a:p>
          <a:p>
            <a:pPr marL="0" marR="0" lvl="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r>
              <a:rPr kumimoji="0" lang="nl-NL" sz="3200" b="1" i="0" u="none" strike="noStrike" kern="1200" cap="none" spc="0" normalizeH="0" baseline="0" noProof="0" dirty="0">
                <a:ln>
                  <a:noFill/>
                </a:ln>
                <a:solidFill>
                  <a:srgbClr val="FF0000"/>
                </a:solidFill>
                <a:effectLst/>
                <a:uLnTx/>
                <a:uFillTx/>
                <a:latin typeface="Calibri"/>
                <a:ea typeface="+mn-ea"/>
                <a:cs typeface="+mn-cs"/>
              </a:rPr>
              <a:t>			</a:t>
            </a:r>
            <a:r>
              <a:rPr kumimoji="0" lang="nl-NL" sz="4000" b="1" i="0" u="none" strike="noStrike" kern="1200" cap="none" spc="0" normalizeH="0" baseline="0" noProof="0" dirty="0">
                <a:ln>
                  <a:noFill/>
                </a:ln>
                <a:solidFill>
                  <a:srgbClr val="FF0000"/>
                </a:solidFill>
                <a:effectLst/>
                <a:uLnTx/>
                <a:uFillTx/>
                <a:latin typeface="Calibri"/>
                <a:ea typeface="+mn-ea"/>
                <a:cs typeface="+mn-cs"/>
              </a:rPr>
              <a:t>Dit besluit ligt bij het MDO </a:t>
            </a:r>
          </a:p>
          <a:p>
            <a:pPr marL="0" marR="0" lvl="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endParaRPr kumimoji="0" lang="nl-NL" sz="4000" b="1" i="0" u="none" strike="noStrike" kern="1200" cap="none" spc="0" normalizeH="0" baseline="0" noProof="0" dirty="0">
              <a:ln>
                <a:noFill/>
              </a:ln>
              <a:solidFill>
                <a:srgbClr val="FF0000"/>
              </a:solidFill>
              <a:effectLst/>
              <a:uLnTx/>
              <a:uFillTx/>
              <a:latin typeface="Calibri"/>
              <a:ea typeface="+mn-ea"/>
              <a:cs typeface="+mn-cs"/>
            </a:endParaRPr>
          </a:p>
          <a:p>
            <a:pPr marL="0" marR="0" lvl="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endParaRPr kumimoji="0" lang="nl-NL" sz="3200" b="1" i="0" u="none" strike="noStrike" kern="1200" cap="none" spc="0" normalizeH="0" baseline="0" noProof="0" dirty="0">
              <a:ln>
                <a:noFill/>
              </a:ln>
              <a:solidFill>
                <a:srgbClr val="FF0000"/>
              </a:solidFill>
              <a:effectLst/>
              <a:uLnTx/>
              <a:uFillTx/>
              <a:latin typeface="Calibri"/>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endParaRPr kumimoji="0" lang="nl-NL" sz="3200" b="0" i="0" u="none" strike="noStrike" kern="1200" cap="none" spc="0" normalizeH="0" baseline="0" noProof="0" dirty="0">
              <a:ln>
                <a:noFill/>
              </a:ln>
              <a:solidFill>
                <a:sysClr val="windowText" lastClr="000000"/>
              </a:solidFill>
              <a:effectLst/>
              <a:uLnTx/>
              <a:uFillTx/>
              <a:latin typeface="Calibri"/>
              <a:ea typeface="+mn-ea"/>
              <a:cs typeface="+mn-cs"/>
            </a:endParaRPr>
          </a:p>
        </p:txBody>
      </p:sp>
      <p:sp>
        <p:nvSpPr>
          <p:cNvPr id="4" name="Tijdelijke aanduiding voor voettekst 3">
            <a:extLst>
              <a:ext uri="{FF2B5EF4-FFF2-40B4-BE49-F238E27FC236}">
                <a16:creationId xmlns:a16="http://schemas.microsoft.com/office/drawing/2014/main" id="{0FCD47B1-4991-4426-B68D-700042A5A7FD}"/>
              </a:ext>
            </a:extLst>
          </p:cNvPr>
          <p:cNvSpPr txBox="1">
            <a:spLocks/>
          </p:cNvSpPr>
          <p:nvPr/>
        </p:nvSpPr>
        <p:spPr>
          <a:xfrm>
            <a:off x="5981700" y="7540814"/>
            <a:ext cx="2895600" cy="365125"/>
          </a:xfrm>
          <a:prstGeom prst="rect">
            <a:avLst/>
          </a:prstGeom>
        </p:spPr>
        <p:txBody>
          <a:bodyPr vert="horz" lIns="91440" tIns="45720" rIns="91440" bIns="45720" rtlCol="0" anchor="ctr"/>
          <a:lstStyle>
            <a:defPPr>
              <a:defRPr lang="nl-NL"/>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nl-NL">
                <a:solidFill>
                  <a:prstClr val="black">
                    <a:tint val="75000"/>
                  </a:prstClr>
                </a:solidFill>
                <a:latin typeface="Calibri"/>
              </a:rPr>
              <a:t>UNO_STL_2021</a:t>
            </a:r>
            <a:endParaRPr lang="nl-NL" dirty="0">
              <a:solidFill>
                <a:prstClr val="black">
                  <a:tint val="75000"/>
                </a:prstClr>
              </a:solidFill>
              <a:latin typeface="Calibri"/>
            </a:endParaRPr>
          </a:p>
        </p:txBody>
      </p:sp>
    </p:spTree>
    <p:extLst>
      <p:ext uri="{BB962C8B-B14F-4D97-AF65-F5344CB8AC3E}">
        <p14:creationId xmlns:p14="http://schemas.microsoft.com/office/powerpoint/2010/main" val="254154724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4B94E80-3CD5-44EF-A465-3907296145EA}"/>
              </a:ext>
            </a:extLst>
          </p:cNvPr>
          <p:cNvSpPr>
            <a:spLocks noGrp="1"/>
          </p:cNvSpPr>
          <p:nvPr>
            <p:ph type="title"/>
          </p:nvPr>
        </p:nvSpPr>
        <p:spPr/>
        <p:txBody>
          <a:bodyPr/>
          <a:lstStyle/>
          <a:p>
            <a:pPr algn="ctr"/>
            <a:r>
              <a:rPr lang="nl-NL" dirty="0"/>
              <a:t>Implementatie</a:t>
            </a:r>
          </a:p>
        </p:txBody>
      </p:sp>
      <p:sp>
        <p:nvSpPr>
          <p:cNvPr id="3" name="Tijdelijke aanduiding voor inhoud 2">
            <a:extLst>
              <a:ext uri="{FF2B5EF4-FFF2-40B4-BE49-F238E27FC236}">
                <a16:creationId xmlns:a16="http://schemas.microsoft.com/office/drawing/2014/main" id="{97804A55-C832-4033-9EE3-E8486F0C9CAF}"/>
              </a:ext>
            </a:extLst>
          </p:cNvPr>
          <p:cNvSpPr txBox="1">
            <a:spLocks/>
          </p:cNvSpPr>
          <p:nvPr/>
        </p:nvSpPr>
        <p:spPr>
          <a:xfrm>
            <a:off x="1790700" y="1787524"/>
            <a:ext cx="10820400" cy="5234782"/>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342900" marR="0" lvl="0" indent="-3429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endParaRPr kumimoji="0" lang="nl-NL" sz="2400" b="0" i="0" u="none" strike="noStrike" kern="1200" cap="none" spc="0" normalizeH="0" baseline="0" noProof="0" dirty="0">
              <a:ln>
                <a:noFill/>
              </a:ln>
              <a:solidFill>
                <a:sysClr val="windowText" lastClr="000000"/>
              </a:solidFill>
              <a:effectLst/>
              <a:uLnTx/>
              <a:uFillTx/>
              <a:latin typeface="Calibri"/>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nl-NL" b="0" i="0" u="none" strike="noStrike" kern="1200" cap="none" spc="0" normalizeH="0" baseline="0" noProof="0" dirty="0">
                <a:ln>
                  <a:noFill/>
                </a:ln>
                <a:solidFill>
                  <a:sysClr val="windowText" lastClr="000000"/>
                </a:solidFill>
                <a:effectLst/>
                <a:uLnTx/>
                <a:uFillTx/>
                <a:latin typeface="Calibri"/>
                <a:ea typeface="+mn-ea"/>
                <a:cs typeface="+mn-cs"/>
              </a:rPr>
              <a:t>Het is wenselijk een kartrekker aan te stellen, mede als vraagbaak</a:t>
            </a:r>
          </a:p>
          <a:p>
            <a:pPr marL="342900" marR="0" lvl="0" indent="-3429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nl-NL" b="0" i="0" u="none" strike="noStrike" kern="1200" cap="none" spc="0" normalizeH="0" baseline="0" noProof="0" dirty="0">
                <a:ln>
                  <a:noFill/>
                </a:ln>
                <a:solidFill>
                  <a:sysClr val="windowText" lastClr="000000"/>
                </a:solidFill>
                <a:effectLst/>
                <a:uLnTx/>
                <a:uFillTx/>
                <a:latin typeface="Calibri"/>
                <a:ea typeface="+mn-ea"/>
                <a:cs typeface="+mn-cs"/>
              </a:rPr>
              <a:t>Notatie in EPD/ ECD</a:t>
            </a:r>
          </a:p>
          <a:p>
            <a:pPr marL="342900" marR="0" lvl="0" indent="-3429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nl-NL" b="0" i="0" u="none" strike="noStrike" kern="1200" cap="none" spc="0" normalizeH="0" baseline="0" noProof="0" dirty="0">
                <a:ln>
                  <a:noFill/>
                </a:ln>
                <a:solidFill>
                  <a:sysClr val="windowText" lastClr="000000"/>
                </a:solidFill>
                <a:effectLst/>
                <a:uLnTx/>
                <a:uFillTx/>
                <a:latin typeface="Calibri"/>
                <a:ea typeface="+mn-ea"/>
                <a:cs typeface="+mn-cs"/>
              </a:rPr>
              <a:t>Procesbeschrijving, rollen/taken/verantwoordelijkheden beleggen</a:t>
            </a:r>
          </a:p>
          <a:p>
            <a:pPr marL="342900" marR="0" lvl="0" indent="-3429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nl-NL" b="0" i="0" u="none" strike="noStrike" kern="1200" cap="none" spc="0" normalizeH="0" baseline="0" noProof="0" dirty="0" err="1">
                <a:ln>
                  <a:noFill/>
                </a:ln>
                <a:solidFill>
                  <a:sysClr val="windowText" lastClr="000000"/>
                </a:solidFill>
                <a:effectLst/>
                <a:uLnTx/>
                <a:uFillTx/>
                <a:latin typeface="Calibri"/>
                <a:ea typeface="+mn-ea"/>
                <a:cs typeface="+mn-cs"/>
              </a:rPr>
              <a:t>Factsheet</a:t>
            </a:r>
            <a:r>
              <a:rPr kumimoji="0" lang="nl-NL" b="0" i="0" u="none" strike="noStrike" kern="1200" cap="none" spc="0" normalizeH="0" baseline="0" noProof="0" dirty="0">
                <a:ln>
                  <a:noFill/>
                </a:ln>
                <a:solidFill>
                  <a:sysClr val="windowText" lastClr="000000"/>
                </a:solidFill>
                <a:effectLst/>
                <a:uLnTx/>
                <a:uFillTx/>
                <a:latin typeface="Calibri"/>
                <a:ea typeface="+mn-ea"/>
                <a:cs typeface="+mn-cs"/>
              </a:rPr>
              <a:t> gebruiken</a:t>
            </a:r>
          </a:p>
          <a:p>
            <a:pPr marL="342900" marR="0" lvl="0" indent="-3429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nl-NL" b="0" i="0" u="none" strike="noStrike" kern="1200" cap="none" spc="0" normalizeH="0" baseline="0" noProof="0" smtClean="0">
                <a:ln>
                  <a:noFill/>
                </a:ln>
                <a:solidFill>
                  <a:sysClr val="windowText" lastClr="000000"/>
                </a:solidFill>
                <a:effectLst/>
                <a:uLnTx/>
                <a:uFillTx/>
                <a:latin typeface="Calibri"/>
                <a:ea typeface="+mn-ea"/>
                <a:cs typeface="+mn-cs"/>
              </a:rPr>
              <a:t>Proef</a:t>
            </a:r>
            <a:r>
              <a:rPr kumimoji="0" lang="nl-NL" b="0" i="0" u="none" strike="noStrike" kern="1200" cap="none" spc="0" normalizeH="0" noProof="0" smtClean="0">
                <a:ln>
                  <a:noFill/>
                </a:ln>
                <a:solidFill>
                  <a:sysClr val="windowText" lastClr="000000"/>
                </a:solidFill>
                <a:effectLst/>
                <a:uLnTx/>
                <a:uFillTx/>
                <a:latin typeface="Calibri"/>
                <a:ea typeface="+mn-ea"/>
                <a:cs typeface="+mn-cs"/>
              </a:rPr>
              <a:t> implementatie</a:t>
            </a:r>
            <a:r>
              <a:rPr kumimoji="0" lang="nl-NL" b="0" i="0" u="none" strike="noStrike" kern="1200" cap="none" spc="0" normalizeH="0" baseline="0" noProof="0" smtClean="0">
                <a:ln>
                  <a:noFill/>
                </a:ln>
                <a:solidFill>
                  <a:sysClr val="windowText" lastClr="000000"/>
                </a:solidFill>
                <a:effectLst/>
                <a:uLnTx/>
                <a:uFillTx/>
                <a:latin typeface="Calibri"/>
                <a:ea typeface="+mn-ea"/>
                <a:cs typeface="+mn-cs"/>
              </a:rPr>
              <a:t> </a:t>
            </a:r>
            <a:endParaRPr kumimoji="0" lang="nl-NL" b="0" i="0" u="none" strike="noStrike" kern="1200" cap="none" spc="0" normalizeH="0" baseline="0" noProof="0" dirty="0">
              <a:ln>
                <a:noFill/>
              </a:ln>
              <a:solidFill>
                <a:sysClr val="windowText" lastClr="000000"/>
              </a:solidFill>
              <a:effectLst/>
              <a:uLnTx/>
              <a:uFillTx/>
              <a:latin typeface="Calibri"/>
              <a:ea typeface="+mn-ea"/>
              <a:cs typeface="+mn-cs"/>
            </a:endParaRPr>
          </a:p>
          <a:p>
            <a:pPr marL="0" marR="0" lvl="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endParaRPr kumimoji="0" lang="nl-NL" sz="2400" b="0" i="0" u="none" strike="noStrike" kern="1200" cap="none" spc="0" normalizeH="0" baseline="0" noProof="0" dirty="0">
              <a:ln>
                <a:noFill/>
              </a:ln>
              <a:solidFill>
                <a:sysClr val="windowText" lastClr="000000"/>
              </a:solidFill>
              <a:effectLst/>
              <a:uLnTx/>
              <a:uFillTx/>
              <a:latin typeface="Calibri"/>
              <a:ea typeface="+mn-ea"/>
              <a:cs typeface="+mn-cs"/>
            </a:endParaRPr>
          </a:p>
          <a:p>
            <a:pPr marL="0" marR="0" lvl="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endParaRPr kumimoji="0" lang="nl-NL" sz="2400" b="0" i="0" u="none" strike="noStrike" kern="1200" cap="none" spc="0" normalizeH="0" baseline="0" noProof="0" dirty="0">
              <a:ln>
                <a:noFill/>
              </a:ln>
              <a:solidFill>
                <a:sysClr val="windowText" lastClr="000000"/>
              </a:solidFill>
              <a:effectLst/>
              <a:uLnTx/>
              <a:uFillTx/>
              <a:latin typeface="Calibri"/>
              <a:ea typeface="+mn-ea"/>
              <a:cs typeface="+mn-cs"/>
            </a:endParaRPr>
          </a:p>
          <a:p>
            <a:pPr marL="0" marR="0" lvl="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endParaRPr kumimoji="0" lang="nl-NL" sz="3200" b="0" i="0" u="none" strike="noStrike" kern="1200" cap="none" spc="0" normalizeH="0" baseline="0" noProof="0" dirty="0">
              <a:ln>
                <a:noFill/>
              </a:ln>
              <a:solidFill>
                <a:sysClr val="windowText" lastClr="000000"/>
              </a:solidFill>
              <a:effectLst/>
              <a:uLnTx/>
              <a:uFillTx/>
              <a:latin typeface="Calibri"/>
              <a:ea typeface="+mn-ea"/>
              <a:cs typeface="+mn-cs"/>
            </a:endParaRPr>
          </a:p>
        </p:txBody>
      </p:sp>
      <p:pic>
        <p:nvPicPr>
          <p:cNvPr id="4" name="Afbeelding 3">
            <a:extLst>
              <a:ext uri="{FF2B5EF4-FFF2-40B4-BE49-F238E27FC236}">
                <a16:creationId xmlns:a16="http://schemas.microsoft.com/office/drawing/2014/main" id="{2136C783-0CD7-4AAD-9E85-CBC6A6B5ABE0}"/>
              </a:ext>
            </a:extLst>
          </p:cNvPr>
          <p:cNvPicPr>
            <a:picLocks noChangeAspect="1"/>
          </p:cNvPicPr>
          <p:nvPr/>
        </p:nvPicPr>
        <p:blipFill>
          <a:blip r:embed="rId2"/>
          <a:stretch>
            <a:fillRect/>
          </a:stretch>
        </p:blipFill>
        <p:spPr>
          <a:xfrm>
            <a:off x="6972300" y="4583905"/>
            <a:ext cx="5074855" cy="3517107"/>
          </a:xfrm>
          <a:prstGeom prst="rect">
            <a:avLst/>
          </a:prstGeom>
        </p:spPr>
      </p:pic>
      <p:sp>
        <p:nvSpPr>
          <p:cNvPr id="5" name="Tijdelijke aanduiding voor voettekst 3">
            <a:extLst>
              <a:ext uri="{FF2B5EF4-FFF2-40B4-BE49-F238E27FC236}">
                <a16:creationId xmlns:a16="http://schemas.microsoft.com/office/drawing/2014/main" id="{BAB46319-1906-41C8-8097-8C0B3266A4C6}"/>
              </a:ext>
            </a:extLst>
          </p:cNvPr>
          <p:cNvSpPr txBox="1">
            <a:spLocks/>
          </p:cNvSpPr>
          <p:nvPr/>
        </p:nvSpPr>
        <p:spPr>
          <a:xfrm>
            <a:off x="5753100" y="7510345"/>
            <a:ext cx="2895600" cy="365125"/>
          </a:xfrm>
          <a:prstGeom prst="rect">
            <a:avLst/>
          </a:prstGeom>
        </p:spPr>
        <p:txBody>
          <a:bodyPr vert="horz" lIns="91440" tIns="45720" rIns="91440" bIns="45720" rtlCol="0" anchor="ctr"/>
          <a:lstStyle>
            <a:defPPr>
              <a:defRPr lang="nl-NL"/>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nl-NL">
                <a:solidFill>
                  <a:prstClr val="black">
                    <a:tint val="75000"/>
                  </a:prstClr>
                </a:solidFill>
                <a:latin typeface="Calibri"/>
              </a:rPr>
              <a:t>UNO_STL_2021</a:t>
            </a:r>
            <a:endParaRPr lang="nl-NL" dirty="0">
              <a:solidFill>
                <a:prstClr val="black">
                  <a:tint val="75000"/>
                </a:prstClr>
              </a:solidFill>
              <a:latin typeface="Calibri"/>
            </a:endParaRPr>
          </a:p>
        </p:txBody>
      </p:sp>
    </p:spTree>
    <p:extLst>
      <p:ext uri="{BB962C8B-B14F-4D97-AF65-F5344CB8AC3E}">
        <p14:creationId xmlns:p14="http://schemas.microsoft.com/office/powerpoint/2010/main" val="314320940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a:extLst>
              <a:ext uri="{FF2B5EF4-FFF2-40B4-BE49-F238E27FC236}">
                <a16:creationId xmlns:a16="http://schemas.microsoft.com/office/drawing/2014/main" id="{A117EC8C-5893-4D23-ACDA-A25E96019659}"/>
              </a:ext>
            </a:extLst>
          </p:cNvPr>
          <p:cNvSpPr>
            <a:spLocks noGrp="1"/>
          </p:cNvSpPr>
          <p:nvPr>
            <p:ph type="title"/>
          </p:nvPr>
        </p:nvSpPr>
        <p:spPr/>
        <p:txBody>
          <a:bodyPr/>
          <a:lstStyle/>
          <a:p>
            <a:pPr algn="ctr"/>
            <a:r>
              <a:rPr lang="nl-NL" dirty="0"/>
              <a:t>Back home studie</a:t>
            </a:r>
          </a:p>
        </p:txBody>
      </p:sp>
      <p:sp>
        <p:nvSpPr>
          <p:cNvPr id="8" name="Tekstvak 7">
            <a:extLst>
              <a:ext uri="{FF2B5EF4-FFF2-40B4-BE49-F238E27FC236}">
                <a16:creationId xmlns:a16="http://schemas.microsoft.com/office/drawing/2014/main" id="{864786CB-572C-4383-9934-496C7C264C31}"/>
              </a:ext>
            </a:extLst>
          </p:cNvPr>
          <p:cNvSpPr txBox="1"/>
          <p:nvPr/>
        </p:nvSpPr>
        <p:spPr>
          <a:xfrm>
            <a:off x="1485900" y="2142450"/>
            <a:ext cx="11430000" cy="83099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l-NL" sz="2400" b="0" i="0" u="none" strike="noStrike" kern="1200" cap="none" spc="0" normalizeH="0" baseline="0" noProof="0" dirty="0">
                <a:ln>
                  <a:noFill/>
                </a:ln>
                <a:solidFill>
                  <a:prstClr val="black"/>
                </a:solidFill>
                <a:effectLst/>
                <a:uLnTx/>
                <a:uFillTx/>
                <a:latin typeface="Trebuchet MS"/>
                <a:ea typeface="+mn-ea"/>
                <a:cs typeface="+mn-cs"/>
              </a:rPr>
              <a:t>Gesprekstool ontwikkeld vanuit de Back Home Studie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nl-NL" sz="2400" b="0" i="0" u="none" strike="noStrike" kern="1200" cap="none" spc="0" normalizeH="0" baseline="0" noProof="0" dirty="0">
                <a:ln>
                  <a:noFill/>
                </a:ln>
                <a:solidFill>
                  <a:prstClr val="black"/>
                </a:solidFill>
                <a:effectLst/>
                <a:uLnTx/>
                <a:uFillTx/>
                <a:latin typeface="Trebuchet MS"/>
                <a:ea typeface="+mn-ea"/>
                <a:cs typeface="+mn-cs"/>
              </a:rPr>
              <a:t>(Holstege, 2017)</a:t>
            </a:r>
          </a:p>
        </p:txBody>
      </p:sp>
      <p:pic>
        <p:nvPicPr>
          <p:cNvPr id="9" name="Afbeelding 8">
            <a:extLst>
              <a:ext uri="{FF2B5EF4-FFF2-40B4-BE49-F238E27FC236}">
                <a16:creationId xmlns:a16="http://schemas.microsoft.com/office/drawing/2014/main" id="{68D4CA07-3E4D-40C8-A571-25208037E53A}"/>
              </a:ext>
            </a:extLst>
          </p:cNvPr>
          <p:cNvPicPr>
            <a:picLocks noChangeAspect="1"/>
          </p:cNvPicPr>
          <p:nvPr/>
        </p:nvPicPr>
        <p:blipFill>
          <a:blip r:embed="rId3"/>
          <a:stretch>
            <a:fillRect/>
          </a:stretch>
        </p:blipFill>
        <p:spPr>
          <a:xfrm>
            <a:off x="11468100" y="640879"/>
            <a:ext cx="2138601" cy="3003142"/>
          </a:xfrm>
          <a:prstGeom prst="rect">
            <a:avLst/>
          </a:prstGeom>
        </p:spPr>
      </p:pic>
      <p:pic>
        <p:nvPicPr>
          <p:cNvPr id="10" name="Afbeelding 9">
            <a:extLst>
              <a:ext uri="{FF2B5EF4-FFF2-40B4-BE49-F238E27FC236}">
                <a16:creationId xmlns:a16="http://schemas.microsoft.com/office/drawing/2014/main" id="{8AC91359-6FC5-47D8-A881-2D073C12C33F}"/>
              </a:ext>
            </a:extLst>
          </p:cNvPr>
          <p:cNvPicPr>
            <a:picLocks noChangeAspect="1"/>
          </p:cNvPicPr>
          <p:nvPr/>
        </p:nvPicPr>
        <p:blipFill>
          <a:blip r:embed="rId4"/>
          <a:stretch>
            <a:fillRect/>
          </a:stretch>
        </p:blipFill>
        <p:spPr>
          <a:xfrm>
            <a:off x="3743325" y="3178876"/>
            <a:ext cx="6915150" cy="4113661"/>
          </a:xfrm>
          <a:prstGeom prst="rect">
            <a:avLst/>
          </a:prstGeom>
        </p:spPr>
      </p:pic>
      <p:sp>
        <p:nvSpPr>
          <p:cNvPr id="11" name="Tijdelijke aanduiding voor voettekst 2">
            <a:extLst>
              <a:ext uri="{FF2B5EF4-FFF2-40B4-BE49-F238E27FC236}">
                <a16:creationId xmlns:a16="http://schemas.microsoft.com/office/drawing/2014/main" id="{5BE5D01E-3D73-4849-A974-F0EB4B029CFA}"/>
              </a:ext>
            </a:extLst>
          </p:cNvPr>
          <p:cNvSpPr txBox="1">
            <a:spLocks/>
          </p:cNvSpPr>
          <p:nvPr/>
        </p:nvSpPr>
        <p:spPr>
          <a:xfrm>
            <a:off x="5753100" y="7555706"/>
            <a:ext cx="2895600" cy="365125"/>
          </a:xfrm>
          <a:prstGeom prst="rect">
            <a:avLst/>
          </a:prstGeom>
        </p:spPr>
        <p:txBody>
          <a:bodyPr vert="horz" lIns="91440" tIns="45720" rIns="91440" bIns="45720" rtlCol="0" anchor="ctr"/>
          <a:lstStyle>
            <a:defPPr>
              <a:defRPr lang="nl-NL"/>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l-NL" sz="1200" b="0" i="0" u="none" strike="noStrike" kern="1200" cap="none" spc="0" normalizeH="0" baseline="0" noProof="0" dirty="0">
                <a:ln>
                  <a:noFill/>
                </a:ln>
                <a:solidFill>
                  <a:prstClr val="black">
                    <a:tint val="75000"/>
                  </a:prstClr>
                </a:solidFill>
                <a:effectLst/>
                <a:uLnTx/>
                <a:uFillTx/>
                <a:latin typeface="Calibri"/>
                <a:ea typeface="+mn-ea"/>
                <a:cs typeface="+mn-cs"/>
              </a:rPr>
              <a:t>UNO_</a:t>
            </a:r>
            <a:r>
              <a:rPr lang="nl-NL" dirty="0">
                <a:solidFill>
                  <a:prstClr val="black">
                    <a:tint val="75000"/>
                  </a:prstClr>
                </a:solidFill>
                <a:latin typeface="Calibri"/>
              </a:rPr>
              <a:t>STL</a:t>
            </a:r>
            <a:r>
              <a:rPr kumimoji="0" lang="nl-NL" sz="1200" b="0" i="0" u="none" strike="noStrike" kern="1200" cap="none" spc="0" normalizeH="0" baseline="0" noProof="0" dirty="0">
                <a:ln>
                  <a:noFill/>
                </a:ln>
                <a:solidFill>
                  <a:prstClr val="black">
                    <a:tint val="75000"/>
                  </a:prstClr>
                </a:solidFill>
                <a:effectLst/>
                <a:uLnTx/>
                <a:uFillTx/>
                <a:latin typeface="Calibri"/>
                <a:ea typeface="+mn-ea"/>
                <a:cs typeface="+mn-cs"/>
              </a:rPr>
              <a:t>_2021</a:t>
            </a:r>
          </a:p>
        </p:txBody>
      </p:sp>
    </p:spTree>
    <p:extLst>
      <p:ext uri="{BB962C8B-B14F-4D97-AF65-F5344CB8AC3E}">
        <p14:creationId xmlns:p14="http://schemas.microsoft.com/office/powerpoint/2010/main" val="39970957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jdelijke aanduiding voor inhoud 5"/>
          <p:cNvSpPr txBox="1">
            <a:spLocks/>
          </p:cNvSpPr>
          <p:nvPr/>
        </p:nvSpPr>
        <p:spPr>
          <a:xfrm>
            <a:off x="820903" y="2865305"/>
            <a:ext cx="12691586" cy="4431233"/>
          </a:xfrm>
          <a:prstGeom prst="rect">
            <a:avLst/>
          </a:prstGeom>
        </p:spPr>
        <p:txBody>
          <a:bodyPr/>
          <a:lstStyle>
            <a:lvl1pPr marL="270045" indent="-270045" algn="l" defTabSz="1080181" rtl="0" eaLnBrk="1" latinLnBrk="0" hangingPunct="1">
              <a:lnSpc>
                <a:spcPct val="90000"/>
              </a:lnSpc>
              <a:spcBef>
                <a:spcPts val="1181"/>
              </a:spcBef>
              <a:buFont typeface="Arial" panose="020B0604020202020204" pitchFamily="34" charset="0"/>
              <a:buChar char="•"/>
              <a:defRPr sz="3308" kern="1200">
                <a:solidFill>
                  <a:schemeClr val="tx1"/>
                </a:solidFill>
                <a:latin typeface="+mn-lt"/>
                <a:ea typeface="+mn-ea"/>
                <a:cs typeface="+mn-cs"/>
              </a:defRPr>
            </a:lvl1pPr>
            <a:lvl2pPr marL="810136" indent="-270045" algn="l" defTabSz="1080181" rtl="0" eaLnBrk="1" latinLnBrk="0" hangingPunct="1">
              <a:lnSpc>
                <a:spcPct val="90000"/>
              </a:lnSpc>
              <a:spcBef>
                <a:spcPts val="591"/>
              </a:spcBef>
              <a:buFont typeface="Arial" panose="020B0604020202020204" pitchFamily="34" charset="0"/>
              <a:buChar char="•"/>
              <a:defRPr sz="2835" kern="1200">
                <a:solidFill>
                  <a:schemeClr val="tx1"/>
                </a:solidFill>
                <a:latin typeface="+mn-lt"/>
                <a:ea typeface="+mn-ea"/>
                <a:cs typeface="+mn-cs"/>
              </a:defRPr>
            </a:lvl2pPr>
            <a:lvl3pPr marL="1350226" indent="-270045" algn="l" defTabSz="1080181" rtl="0" eaLnBrk="1" latinLnBrk="0" hangingPunct="1">
              <a:lnSpc>
                <a:spcPct val="90000"/>
              </a:lnSpc>
              <a:spcBef>
                <a:spcPts val="591"/>
              </a:spcBef>
              <a:buFont typeface="Arial" panose="020B0604020202020204" pitchFamily="34" charset="0"/>
              <a:buChar char="•"/>
              <a:defRPr sz="2363" kern="1200">
                <a:solidFill>
                  <a:schemeClr val="tx1"/>
                </a:solidFill>
                <a:latin typeface="+mn-lt"/>
                <a:ea typeface="+mn-ea"/>
                <a:cs typeface="+mn-cs"/>
              </a:defRPr>
            </a:lvl3pPr>
            <a:lvl4pPr marL="1890316" indent="-270045" algn="l" defTabSz="1080181" rtl="0" eaLnBrk="1" latinLnBrk="0" hangingPunct="1">
              <a:lnSpc>
                <a:spcPct val="90000"/>
              </a:lnSpc>
              <a:spcBef>
                <a:spcPts val="591"/>
              </a:spcBef>
              <a:buFont typeface="Arial" panose="020B0604020202020204" pitchFamily="34" charset="0"/>
              <a:buChar char="•"/>
              <a:defRPr sz="2126" kern="1200">
                <a:solidFill>
                  <a:schemeClr val="tx1"/>
                </a:solidFill>
                <a:latin typeface="+mn-lt"/>
                <a:ea typeface="+mn-ea"/>
                <a:cs typeface="+mn-cs"/>
              </a:defRPr>
            </a:lvl4pPr>
            <a:lvl5pPr marL="2430407" indent="-270045" algn="l" defTabSz="1080181" rtl="0" eaLnBrk="1" latinLnBrk="0" hangingPunct="1">
              <a:lnSpc>
                <a:spcPct val="90000"/>
              </a:lnSpc>
              <a:spcBef>
                <a:spcPts val="591"/>
              </a:spcBef>
              <a:buFont typeface="Arial" panose="020B0604020202020204" pitchFamily="34" charset="0"/>
              <a:buChar char="•"/>
              <a:defRPr sz="2126" kern="1200">
                <a:solidFill>
                  <a:schemeClr val="tx1"/>
                </a:solidFill>
                <a:latin typeface="+mn-lt"/>
                <a:ea typeface="+mn-ea"/>
                <a:cs typeface="+mn-cs"/>
              </a:defRPr>
            </a:lvl5pPr>
            <a:lvl6pPr marL="2970497" indent="-270045" algn="l" defTabSz="1080181" rtl="0" eaLnBrk="1" latinLnBrk="0" hangingPunct="1">
              <a:lnSpc>
                <a:spcPct val="90000"/>
              </a:lnSpc>
              <a:spcBef>
                <a:spcPts val="591"/>
              </a:spcBef>
              <a:buFont typeface="Arial" panose="020B0604020202020204" pitchFamily="34" charset="0"/>
              <a:buChar char="•"/>
              <a:defRPr sz="2126" kern="1200">
                <a:solidFill>
                  <a:schemeClr val="tx1"/>
                </a:solidFill>
                <a:latin typeface="+mn-lt"/>
                <a:ea typeface="+mn-ea"/>
                <a:cs typeface="+mn-cs"/>
              </a:defRPr>
            </a:lvl6pPr>
            <a:lvl7pPr marL="3510587" indent="-270045" algn="l" defTabSz="1080181" rtl="0" eaLnBrk="1" latinLnBrk="0" hangingPunct="1">
              <a:lnSpc>
                <a:spcPct val="90000"/>
              </a:lnSpc>
              <a:spcBef>
                <a:spcPts val="591"/>
              </a:spcBef>
              <a:buFont typeface="Arial" panose="020B0604020202020204" pitchFamily="34" charset="0"/>
              <a:buChar char="•"/>
              <a:defRPr sz="2126" kern="1200">
                <a:solidFill>
                  <a:schemeClr val="tx1"/>
                </a:solidFill>
                <a:latin typeface="+mn-lt"/>
                <a:ea typeface="+mn-ea"/>
                <a:cs typeface="+mn-cs"/>
              </a:defRPr>
            </a:lvl7pPr>
            <a:lvl8pPr marL="4050678" indent="-270045" algn="l" defTabSz="1080181" rtl="0" eaLnBrk="1" latinLnBrk="0" hangingPunct="1">
              <a:lnSpc>
                <a:spcPct val="90000"/>
              </a:lnSpc>
              <a:spcBef>
                <a:spcPts val="591"/>
              </a:spcBef>
              <a:buFont typeface="Arial" panose="020B0604020202020204" pitchFamily="34" charset="0"/>
              <a:buChar char="•"/>
              <a:defRPr sz="2126" kern="1200">
                <a:solidFill>
                  <a:schemeClr val="tx1"/>
                </a:solidFill>
                <a:latin typeface="+mn-lt"/>
                <a:ea typeface="+mn-ea"/>
                <a:cs typeface="+mn-cs"/>
              </a:defRPr>
            </a:lvl8pPr>
            <a:lvl9pPr marL="4590768" indent="-270045" algn="l" defTabSz="1080181" rtl="0" eaLnBrk="1" latinLnBrk="0" hangingPunct="1">
              <a:lnSpc>
                <a:spcPct val="90000"/>
              </a:lnSpc>
              <a:spcBef>
                <a:spcPts val="591"/>
              </a:spcBef>
              <a:buFont typeface="Arial" panose="020B0604020202020204" pitchFamily="34" charset="0"/>
              <a:buChar char="•"/>
              <a:defRPr sz="2126" kern="1200">
                <a:solidFill>
                  <a:schemeClr val="tx1"/>
                </a:solidFill>
                <a:latin typeface="+mn-lt"/>
                <a:ea typeface="+mn-ea"/>
                <a:cs typeface="+mn-cs"/>
              </a:defRPr>
            </a:lvl9pPr>
          </a:lstStyle>
          <a:p>
            <a:r>
              <a:rPr lang="nl-NL" sz="3600" dirty="0"/>
              <a:t>Geeft inzicht in benodigde hulp </a:t>
            </a:r>
          </a:p>
          <a:p>
            <a:pPr marL="0" indent="0">
              <a:buNone/>
            </a:pPr>
            <a:r>
              <a:rPr lang="nl-NL" sz="3600" dirty="0"/>
              <a:t>     in avond en nacht</a:t>
            </a:r>
          </a:p>
          <a:p>
            <a:pPr marL="0" indent="0">
              <a:buNone/>
            </a:pPr>
            <a:endParaRPr lang="nl-NL" sz="3600" dirty="0"/>
          </a:p>
          <a:p>
            <a:r>
              <a:rPr lang="nl-NL" sz="3600" dirty="0"/>
              <a:t>Tool voor VP/ IG </a:t>
            </a:r>
            <a:r>
              <a:rPr lang="nl-NL" sz="3600" dirty="0" err="1"/>
              <a:t>tbv</a:t>
            </a:r>
            <a:r>
              <a:rPr lang="nl-NL" sz="3600" dirty="0"/>
              <a:t> ontslag</a:t>
            </a:r>
          </a:p>
          <a:p>
            <a:pPr marL="0" indent="0">
              <a:buNone/>
            </a:pPr>
            <a:endParaRPr lang="nl-NL" sz="3600" dirty="0"/>
          </a:p>
          <a:p>
            <a:r>
              <a:rPr lang="nl-NL" sz="4800" dirty="0"/>
              <a:t>Unieke en onmisbare info!</a:t>
            </a:r>
          </a:p>
          <a:p>
            <a:endParaRPr lang="nl-NL" dirty="0"/>
          </a:p>
        </p:txBody>
      </p:sp>
      <p:pic>
        <p:nvPicPr>
          <p:cNvPr id="3" name="Afbeelding 2">
            <a:extLst>
              <a:ext uri="{FF2B5EF4-FFF2-40B4-BE49-F238E27FC236}">
                <a16:creationId xmlns:a16="http://schemas.microsoft.com/office/drawing/2014/main" id="{F62D548A-AAEB-46CA-B89E-830D3AF220C7}"/>
              </a:ext>
            </a:extLst>
          </p:cNvPr>
          <p:cNvPicPr>
            <a:picLocks noChangeAspect="1"/>
          </p:cNvPicPr>
          <p:nvPr/>
        </p:nvPicPr>
        <p:blipFill>
          <a:blip r:embed="rId3"/>
          <a:stretch>
            <a:fillRect/>
          </a:stretch>
        </p:blipFill>
        <p:spPr>
          <a:xfrm>
            <a:off x="8953500" y="198595"/>
            <a:ext cx="3581400" cy="7703821"/>
          </a:xfrm>
          <a:prstGeom prst="rect">
            <a:avLst/>
          </a:prstGeom>
        </p:spPr>
      </p:pic>
      <p:sp>
        <p:nvSpPr>
          <p:cNvPr id="8" name="Tijdelijke aanduiding voor voettekst 4">
            <a:extLst>
              <a:ext uri="{FF2B5EF4-FFF2-40B4-BE49-F238E27FC236}">
                <a16:creationId xmlns:a16="http://schemas.microsoft.com/office/drawing/2014/main" id="{40CE8F21-1172-42E0-A9A8-72EEE9D97D63}"/>
              </a:ext>
            </a:extLst>
          </p:cNvPr>
          <p:cNvSpPr txBox="1">
            <a:spLocks/>
          </p:cNvSpPr>
          <p:nvPr/>
        </p:nvSpPr>
        <p:spPr>
          <a:xfrm>
            <a:off x="5705994" y="7537291"/>
            <a:ext cx="2895600" cy="365125"/>
          </a:xfrm>
          <a:prstGeom prst="rect">
            <a:avLst/>
          </a:prstGeom>
        </p:spPr>
        <p:txBody>
          <a:bodyPr vert="horz" lIns="91440" tIns="45720" rIns="91440" bIns="45720" rtlCol="0" anchor="ctr"/>
          <a:lstStyle>
            <a:defPPr>
              <a:defRPr lang="nl-NL"/>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nl-NL">
                <a:solidFill>
                  <a:prstClr val="black">
                    <a:tint val="75000"/>
                  </a:prstClr>
                </a:solidFill>
                <a:latin typeface="Calibri"/>
              </a:rPr>
              <a:t>UNO_STL_2021</a:t>
            </a:r>
            <a:endParaRPr lang="nl-NL" dirty="0">
              <a:solidFill>
                <a:prstClr val="black">
                  <a:tint val="75000"/>
                </a:prstClr>
              </a:solidFill>
              <a:latin typeface="Calibri"/>
            </a:endParaRPr>
          </a:p>
        </p:txBody>
      </p:sp>
      <p:sp>
        <p:nvSpPr>
          <p:cNvPr id="4" name="Titel 3">
            <a:extLst>
              <a:ext uri="{FF2B5EF4-FFF2-40B4-BE49-F238E27FC236}">
                <a16:creationId xmlns:a16="http://schemas.microsoft.com/office/drawing/2014/main" id="{50EBC412-EA4E-4614-AA6C-3ACD835E936E}"/>
              </a:ext>
            </a:extLst>
          </p:cNvPr>
          <p:cNvSpPr>
            <a:spLocks noGrp="1"/>
          </p:cNvSpPr>
          <p:nvPr>
            <p:ph type="title"/>
          </p:nvPr>
        </p:nvSpPr>
        <p:spPr>
          <a:xfrm>
            <a:off x="990123" y="1299484"/>
            <a:ext cx="12421553" cy="1565821"/>
          </a:xfrm>
        </p:spPr>
        <p:txBody>
          <a:bodyPr/>
          <a:lstStyle/>
          <a:p>
            <a:r>
              <a:rPr lang="nl-NL" dirty="0"/>
              <a:t>Steuntaken lijst</a:t>
            </a:r>
          </a:p>
        </p:txBody>
      </p:sp>
    </p:spTree>
    <p:extLst>
      <p:ext uri="{BB962C8B-B14F-4D97-AF65-F5344CB8AC3E}">
        <p14:creationId xmlns:p14="http://schemas.microsoft.com/office/powerpoint/2010/main" val="295276929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CB1F5D3-A21E-468E-A0CD-2CF36200AAFE}"/>
              </a:ext>
            </a:extLst>
          </p:cNvPr>
          <p:cNvSpPr>
            <a:spLocks noGrp="1"/>
          </p:cNvSpPr>
          <p:nvPr>
            <p:ph type="title"/>
          </p:nvPr>
        </p:nvSpPr>
        <p:spPr/>
        <p:txBody>
          <a:bodyPr/>
          <a:lstStyle/>
          <a:p>
            <a:r>
              <a:rPr lang="nl-NL" dirty="0"/>
              <a:t>Uit onderzoek blijkt:</a:t>
            </a:r>
            <a:br>
              <a:rPr lang="nl-NL" dirty="0"/>
            </a:br>
            <a:endParaRPr lang="nl-NL" dirty="0"/>
          </a:p>
        </p:txBody>
      </p:sp>
      <p:sp>
        <p:nvSpPr>
          <p:cNvPr id="3" name="Tijdelijke aanduiding voor inhoud 2">
            <a:extLst>
              <a:ext uri="{FF2B5EF4-FFF2-40B4-BE49-F238E27FC236}">
                <a16:creationId xmlns:a16="http://schemas.microsoft.com/office/drawing/2014/main" id="{E75135EB-51FA-4E40-94B4-6B6F1F6BEBC1}"/>
              </a:ext>
            </a:extLst>
          </p:cNvPr>
          <p:cNvSpPr txBox="1">
            <a:spLocks/>
          </p:cNvSpPr>
          <p:nvPr/>
        </p:nvSpPr>
        <p:spPr>
          <a:xfrm>
            <a:off x="491490" y="2575034"/>
            <a:ext cx="8690610" cy="5361672"/>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342900" marR="0" lvl="0" indent="-3429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nl-NL" sz="2800" b="0" i="0" u="none" strike="noStrike" kern="1200" cap="none" spc="0" normalizeH="0" baseline="0" noProof="0" dirty="0">
                <a:ln>
                  <a:noFill/>
                </a:ln>
                <a:solidFill>
                  <a:sysClr val="windowText" lastClr="000000"/>
                </a:solidFill>
                <a:effectLst/>
                <a:uLnTx/>
                <a:uFillTx/>
                <a:latin typeface="Calibri"/>
                <a:ea typeface="+mn-ea"/>
                <a:cs typeface="+mn-cs"/>
              </a:rPr>
              <a:t>Wekelijks scoren van steuntaken in avond/nacht door VP/IG </a:t>
            </a:r>
            <a:r>
              <a:rPr kumimoji="0" lang="nl-NL" sz="2800" b="0" i="0" u="none" strike="noStrike" kern="1200" cap="none" spc="0" normalizeH="0" baseline="0" noProof="0" dirty="0">
                <a:ln>
                  <a:noFill/>
                </a:ln>
                <a:solidFill>
                  <a:sysClr val="windowText" lastClr="000000"/>
                </a:solidFill>
                <a:effectLst/>
                <a:uLnTx/>
                <a:uFillTx/>
                <a:latin typeface="Calibri"/>
                <a:ea typeface="+mn-ea"/>
                <a:cs typeface="+mn-cs"/>
                <a:sym typeface="Wingdings" panose="05000000000000000000" pitchFamily="2" charset="2"/>
              </a:rPr>
              <a:t> </a:t>
            </a:r>
            <a:r>
              <a:rPr kumimoji="0" lang="nl-NL" sz="2800" b="0" i="0" u="none" strike="noStrike" kern="1200" cap="none" spc="0" normalizeH="0" baseline="0" noProof="0" dirty="0">
                <a:ln>
                  <a:noFill/>
                </a:ln>
                <a:solidFill>
                  <a:sysClr val="windowText" lastClr="000000"/>
                </a:solidFill>
                <a:effectLst/>
                <a:uLnTx/>
                <a:uFillTx/>
                <a:latin typeface="Calibri"/>
                <a:ea typeface="+mn-ea"/>
                <a:cs typeface="+mn-cs"/>
              </a:rPr>
              <a:t>sneller ontslag   (gemiddeld 9 dagen!)</a:t>
            </a:r>
          </a:p>
          <a:p>
            <a:pPr marL="342900" marR="0" lvl="0" indent="-3429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nl-NL" sz="2800" b="0" i="0" u="none" strike="noStrike" kern="1200" cap="none" spc="0" normalizeH="0" baseline="0" noProof="0" dirty="0">
                <a:ln>
                  <a:noFill/>
                </a:ln>
                <a:solidFill>
                  <a:sysClr val="windowText" lastClr="000000"/>
                </a:solidFill>
                <a:effectLst/>
                <a:uLnTx/>
                <a:uFillTx/>
                <a:latin typeface="Calibri"/>
                <a:ea typeface="+mn-ea"/>
                <a:cs typeface="+mn-cs"/>
              </a:rPr>
              <a:t>Afkapwaarde: </a:t>
            </a:r>
            <a:r>
              <a:rPr kumimoji="0" lang="nl-NL" sz="2800" b="0" i="0" u="none" strike="noStrike" kern="1200" cap="none" spc="0" normalizeH="0" baseline="0" noProof="0" dirty="0">
                <a:ln>
                  <a:noFill/>
                </a:ln>
                <a:solidFill>
                  <a:srgbClr val="FF0000"/>
                </a:solidFill>
                <a:effectLst/>
                <a:uLnTx/>
                <a:uFillTx/>
                <a:latin typeface="Calibri"/>
                <a:ea typeface="+mn-ea"/>
                <a:cs typeface="+mn-cs"/>
              </a:rPr>
              <a:t>max </a:t>
            </a:r>
            <a:r>
              <a:rPr kumimoji="0" lang="nl-NL" sz="2800" b="0" i="0" u="none" strike="noStrike" kern="1200" cap="none" spc="0" normalizeH="0" baseline="0" noProof="0" dirty="0">
                <a:ln>
                  <a:noFill/>
                </a:ln>
                <a:solidFill>
                  <a:srgbClr val="FF0000"/>
                </a:solidFill>
                <a:effectLst/>
                <a:uLnTx/>
                <a:uFillTx/>
                <a:latin typeface="Calibri" panose="020F0502020204030204" pitchFamily="34" charset="0"/>
                <a:ea typeface="Calibri" panose="020F0502020204030204" pitchFamily="34" charset="0"/>
                <a:cs typeface="+mn-cs"/>
              </a:rPr>
              <a:t>2x JA in de avond en 0x JA in de nacht* </a:t>
            </a:r>
            <a:endParaRPr kumimoji="0" lang="nl-NL" sz="2800" b="0" i="0" u="none" strike="noStrike" kern="1200" cap="none" spc="0" normalizeH="0" baseline="0" noProof="0" dirty="0">
              <a:ln>
                <a:noFill/>
              </a:ln>
              <a:solidFill>
                <a:srgbClr val="FF0000"/>
              </a:solidFill>
              <a:effectLst/>
              <a:uLnTx/>
              <a:uFillTx/>
              <a:latin typeface="Calibri"/>
              <a:ea typeface="+mn-ea"/>
              <a:cs typeface="+mn-cs"/>
            </a:endParaRPr>
          </a:p>
          <a:p>
            <a:pPr marL="0" marR="0" lvl="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endParaRPr kumimoji="0" lang="nl-NL" sz="2800" b="0" i="0" u="none" strike="noStrike" kern="1200" cap="none" spc="0" normalizeH="0" baseline="0" noProof="0" dirty="0">
              <a:ln>
                <a:noFill/>
              </a:ln>
              <a:solidFill>
                <a:sysClr val="windowText" lastClr="000000"/>
              </a:solidFill>
              <a:effectLst/>
              <a:uLnTx/>
              <a:uFillTx/>
              <a:latin typeface="Calibri"/>
              <a:ea typeface="+mn-ea"/>
              <a:cs typeface="+mn-cs"/>
            </a:endParaRPr>
          </a:p>
          <a:p>
            <a:pPr marL="0" marR="0" lvl="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r>
              <a:rPr kumimoji="0" lang="nl-NL" sz="2800" b="0" i="0" u="none" strike="noStrike" kern="1200" cap="none" spc="0" normalizeH="0" baseline="0" noProof="0" dirty="0">
                <a:ln>
                  <a:noFill/>
                </a:ln>
                <a:solidFill>
                  <a:sysClr val="windowText" lastClr="000000"/>
                </a:solidFill>
                <a:effectLst/>
                <a:uLnTx/>
                <a:uFillTx/>
                <a:latin typeface="Calibri"/>
                <a:ea typeface="+mn-ea"/>
                <a:cs typeface="+mn-cs"/>
              </a:rPr>
              <a:t>Tevens: </a:t>
            </a:r>
          </a:p>
          <a:p>
            <a:pPr marL="342900" marR="0" lvl="0" indent="-3429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nl-NL" sz="2800" b="0" i="0" u="none" strike="noStrike" kern="1200" cap="none" spc="0" normalizeH="0" baseline="0" noProof="0" dirty="0">
                <a:ln>
                  <a:noFill/>
                </a:ln>
                <a:solidFill>
                  <a:sysClr val="windowText" lastClr="000000"/>
                </a:solidFill>
                <a:effectLst/>
                <a:uLnTx/>
                <a:uFillTx/>
                <a:latin typeface="Calibri"/>
                <a:ea typeface="+mn-ea"/>
                <a:cs typeface="+mn-cs"/>
              </a:rPr>
              <a:t>Meer inzicht in zorgzwaarte voor familie </a:t>
            </a:r>
          </a:p>
          <a:p>
            <a:pPr marL="342900" marR="0" lvl="0" indent="-3429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nl-NL" sz="2800" b="0" i="0" u="none" strike="noStrike" kern="1200" cap="none" spc="0" normalizeH="0" baseline="0" noProof="0" dirty="0">
                <a:ln>
                  <a:noFill/>
                </a:ln>
                <a:solidFill>
                  <a:sysClr val="windowText" lastClr="000000"/>
                </a:solidFill>
                <a:effectLst/>
                <a:uLnTx/>
                <a:uFillTx/>
                <a:latin typeface="Calibri"/>
                <a:ea typeface="+mn-ea"/>
                <a:cs typeface="+mn-cs"/>
              </a:rPr>
              <a:t>Inzicht in benodigde inzet thuiszorg</a:t>
            </a:r>
          </a:p>
          <a:p>
            <a:pPr marL="342900" marR="0" lvl="0" indent="-3429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nl-NL" sz="2800" b="0" i="0" u="none" strike="noStrike" kern="1200" cap="none" spc="0" normalizeH="0" baseline="0" noProof="0" dirty="0">
                <a:ln>
                  <a:noFill/>
                </a:ln>
                <a:solidFill>
                  <a:sysClr val="windowText" lastClr="000000"/>
                </a:solidFill>
                <a:effectLst/>
                <a:uLnTx/>
                <a:uFillTx/>
                <a:latin typeface="Calibri"/>
                <a:ea typeface="+mn-ea"/>
                <a:cs typeface="+mn-cs"/>
              </a:rPr>
              <a:t>Inzicht voor disciplines -&gt; extra doelen</a:t>
            </a:r>
          </a:p>
          <a:p>
            <a:pPr marL="342900" marR="0" lvl="0" indent="-3429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endParaRPr kumimoji="0" lang="nl-NL" sz="2400" b="0" i="0" u="none" strike="noStrike" kern="1200" cap="none" spc="0" normalizeH="0" baseline="0" noProof="0" dirty="0">
              <a:ln>
                <a:noFill/>
              </a:ln>
              <a:solidFill>
                <a:sysClr val="windowText" lastClr="000000"/>
              </a:solidFill>
              <a:effectLst/>
              <a:uLnTx/>
              <a:uFillTx/>
              <a:latin typeface="Calibri"/>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endParaRPr kumimoji="0" lang="nl-NL" sz="1600" b="0" i="0" u="none" strike="noStrike" kern="1200" cap="none" spc="0" normalizeH="0" baseline="0" noProof="0" dirty="0">
              <a:ln>
                <a:noFill/>
              </a:ln>
              <a:solidFill>
                <a:sysClr val="windowText" lastClr="000000"/>
              </a:solidFill>
              <a:effectLst/>
              <a:uLnTx/>
              <a:uFillTx/>
              <a:latin typeface="Calibri"/>
              <a:ea typeface="+mn-ea"/>
              <a:cs typeface="+mn-cs"/>
            </a:endParaRPr>
          </a:p>
        </p:txBody>
      </p:sp>
      <p:pic>
        <p:nvPicPr>
          <p:cNvPr id="4" name="Afbeelding 3">
            <a:extLst>
              <a:ext uri="{FF2B5EF4-FFF2-40B4-BE49-F238E27FC236}">
                <a16:creationId xmlns:a16="http://schemas.microsoft.com/office/drawing/2014/main" id="{7DBFADFF-CB46-4B9C-9BDA-D1034E38BD44}"/>
              </a:ext>
            </a:extLst>
          </p:cNvPr>
          <p:cNvPicPr>
            <a:picLocks noChangeAspect="1"/>
          </p:cNvPicPr>
          <p:nvPr/>
        </p:nvPicPr>
        <p:blipFill>
          <a:blip r:embed="rId2"/>
          <a:stretch>
            <a:fillRect/>
          </a:stretch>
        </p:blipFill>
        <p:spPr>
          <a:xfrm>
            <a:off x="8820150" y="0"/>
            <a:ext cx="5581650" cy="8081538"/>
          </a:xfrm>
          <a:prstGeom prst="rect">
            <a:avLst/>
          </a:prstGeom>
        </p:spPr>
      </p:pic>
      <p:sp>
        <p:nvSpPr>
          <p:cNvPr id="5" name="Tijdelijke aanduiding voor voettekst 3">
            <a:extLst>
              <a:ext uri="{FF2B5EF4-FFF2-40B4-BE49-F238E27FC236}">
                <a16:creationId xmlns:a16="http://schemas.microsoft.com/office/drawing/2014/main" id="{3E3B13D8-904C-4A49-BB98-C5CBE97DFB5F}"/>
              </a:ext>
            </a:extLst>
          </p:cNvPr>
          <p:cNvSpPr txBox="1">
            <a:spLocks/>
          </p:cNvSpPr>
          <p:nvPr/>
        </p:nvSpPr>
        <p:spPr>
          <a:xfrm>
            <a:off x="5558075" y="7583487"/>
            <a:ext cx="2895600" cy="365125"/>
          </a:xfrm>
          <a:prstGeom prst="rect">
            <a:avLst/>
          </a:prstGeom>
        </p:spPr>
        <p:txBody>
          <a:bodyPr vert="horz" lIns="91440" tIns="45720" rIns="91440" bIns="45720" rtlCol="0" anchor="ctr"/>
          <a:lstStyle>
            <a:defPPr>
              <a:defRPr lang="nl-NL"/>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nl-NL" dirty="0">
                <a:solidFill>
                  <a:prstClr val="black">
                    <a:tint val="75000"/>
                  </a:prstClr>
                </a:solidFill>
                <a:latin typeface="Calibri"/>
              </a:rPr>
              <a:t>UNO_STL_2021</a:t>
            </a:r>
          </a:p>
        </p:txBody>
      </p:sp>
      <p:sp>
        <p:nvSpPr>
          <p:cNvPr id="6" name="Tekstvak 5">
            <a:extLst>
              <a:ext uri="{FF2B5EF4-FFF2-40B4-BE49-F238E27FC236}">
                <a16:creationId xmlns:a16="http://schemas.microsoft.com/office/drawing/2014/main" id="{429B8474-53B7-4099-8BD2-CE7A12372FA3}"/>
              </a:ext>
            </a:extLst>
          </p:cNvPr>
          <p:cNvSpPr txBox="1"/>
          <p:nvPr/>
        </p:nvSpPr>
        <p:spPr>
          <a:xfrm>
            <a:off x="803891" y="4583906"/>
            <a:ext cx="8534400" cy="338554"/>
          </a:xfrm>
          <a:prstGeom prst="rect">
            <a:avLst/>
          </a:prstGeom>
          <a:noFill/>
        </p:spPr>
        <p:txBody>
          <a:bodyPr wrap="square" rtlCol="0">
            <a:spAutoFit/>
          </a:bodyPr>
          <a:lstStyle/>
          <a:p>
            <a:r>
              <a:rPr lang="nl-NL" sz="1600" dirty="0"/>
              <a:t>*afkap is afhankelijk van de mogelijkheden van mantelzorg en/of thuiszorg.</a:t>
            </a:r>
          </a:p>
        </p:txBody>
      </p:sp>
    </p:spTree>
    <p:extLst>
      <p:ext uri="{BB962C8B-B14F-4D97-AF65-F5344CB8AC3E}">
        <p14:creationId xmlns:p14="http://schemas.microsoft.com/office/powerpoint/2010/main" val="204296301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B9171F2-9A0F-4221-897C-718F0D79C14D}"/>
              </a:ext>
            </a:extLst>
          </p:cNvPr>
          <p:cNvSpPr>
            <a:spLocks noGrp="1"/>
          </p:cNvSpPr>
          <p:nvPr>
            <p:ph type="title"/>
          </p:nvPr>
        </p:nvSpPr>
        <p:spPr/>
        <p:txBody>
          <a:bodyPr/>
          <a:lstStyle/>
          <a:p>
            <a:r>
              <a:rPr lang="nl-NL" dirty="0"/>
              <a:t>Sneller met ontslag?</a:t>
            </a:r>
          </a:p>
        </p:txBody>
      </p:sp>
      <p:sp>
        <p:nvSpPr>
          <p:cNvPr id="3" name="Tijdelijke aanduiding voor inhoud 2">
            <a:extLst>
              <a:ext uri="{FF2B5EF4-FFF2-40B4-BE49-F238E27FC236}">
                <a16:creationId xmlns:a16="http://schemas.microsoft.com/office/drawing/2014/main" id="{940351D6-4A1E-4A8E-9A2E-FB1D6B66EBB7}"/>
              </a:ext>
            </a:extLst>
          </p:cNvPr>
          <p:cNvSpPr txBox="1">
            <a:spLocks/>
          </p:cNvSpPr>
          <p:nvPr/>
        </p:nvSpPr>
        <p:spPr>
          <a:xfrm>
            <a:off x="796290" y="2526506"/>
            <a:ext cx="6404610" cy="4675872"/>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r>
              <a:rPr kumimoji="0" lang="nl-NL" sz="2800" b="0" i="0" u="none" strike="noStrike" kern="1200" cap="none" spc="0" normalizeH="0" baseline="0" noProof="0" dirty="0">
                <a:ln>
                  <a:noFill/>
                </a:ln>
                <a:solidFill>
                  <a:sysClr val="windowText" lastClr="000000"/>
                </a:solidFill>
                <a:effectLst/>
                <a:uLnTx/>
                <a:uFillTx/>
                <a:latin typeface="Calibri"/>
                <a:ea typeface="+mn-ea"/>
                <a:cs typeface="+mn-cs"/>
              </a:rPr>
              <a:t>Is er in de avond of nacht hulp nodig?  </a:t>
            </a:r>
          </a:p>
          <a:p>
            <a:pPr marL="0" marR="0" lvl="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endParaRPr kumimoji="0" lang="nl-NL" sz="2800" b="0" i="0" u="none" strike="noStrike" kern="1200" cap="none" spc="0" normalizeH="0" baseline="0" noProof="0" dirty="0">
              <a:ln>
                <a:noFill/>
              </a:ln>
              <a:solidFill>
                <a:sysClr val="windowText" lastClr="000000"/>
              </a:solidFill>
              <a:effectLst/>
              <a:uLnTx/>
              <a:uFillTx/>
              <a:latin typeface="Calibri"/>
              <a:ea typeface="+mn-ea"/>
              <a:cs typeface="+mn-cs"/>
            </a:endParaRPr>
          </a:p>
          <a:p>
            <a:pPr marL="0" marR="0" lvl="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r>
              <a:rPr kumimoji="0" lang="nl-NL" sz="2800" b="0" i="0" u="none" strike="noStrike" kern="1200" cap="none" spc="0" normalizeH="0" baseline="0" noProof="0" dirty="0">
                <a:ln>
                  <a:noFill/>
                </a:ln>
                <a:solidFill>
                  <a:sysClr val="windowText" lastClr="000000"/>
                </a:solidFill>
                <a:effectLst/>
                <a:uLnTx/>
                <a:uFillTx/>
                <a:latin typeface="Calibri"/>
                <a:ea typeface="+mn-ea"/>
                <a:cs typeface="+mn-cs"/>
              </a:rPr>
              <a:t>Wat zijn voorwaarden voor ontslag?</a:t>
            </a:r>
          </a:p>
          <a:p>
            <a:pPr marL="0" marR="0" lvl="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endParaRPr kumimoji="0" lang="nl-NL" sz="2800" b="0" i="0" u="none" strike="noStrike" kern="1200" cap="none" spc="0" normalizeH="0" baseline="0" noProof="0" dirty="0">
              <a:ln>
                <a:noFill/>
              </a:ln>
              <a:solidFill>
                <a:sysClr val="windowText" lastClr="000000"/>
              </a:solidFill>
              <a:effectLst/>
              <a:uLnTx/>
              <a:uFillTx/>
              <a:latin typeface="Calibri"/>
              <a:ea typeface="+mn-ea"/>
              <a:cs typeface="+mn-cs"/>
            </a:endParaRPr>
          </a:p>
          <a:p>
            <a:pPr marL="0" marR="0" lvl="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r>
              <a:rPr kumimoji="0" lang="nl-NL" sz="2800" b="0" i="0" u="none" strike="noStrike" kern="1200" cap="none" spc="0" normalizeH="0" baseline="0" noProof="0" dirty="0">
                <a:ln>
                  <a:noFill/>
                </a:ln>
                <a:solidFill>
                  <a:sysClr val="windowText" lastClr="000000"/>
                </a:solidFill>
                <a:effectLst/>
                <a:uLnTx/>
                <a:uFillTx/>
                <a:latin typeface="Calibri"/>
                <a:ea typeface="+mn-ea"/>
                <a:cs typeface="+mn-cs"/>
              </a:rPr>
              <a:t>(Her)formuleren van doelen?</a:t>
            </a:r>
          </a:p>
          <a:p>
            <a:pPr marL="0" marR="0" lvl="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r>
              <a:rPr kumimoji="0" lang="nl-NL" sz="2800" b="0" i="0" u="none" strike="noStrike" kern="1200" cap="none" spc="0" normalizeH="0" baseline="0" noProof="0" dirty="0">
                <a:ln>
                  <a:noFill/>
                </a:ln>
                <a:solidFill>
                  <a:sysClr val="windowText" lastClr="000000"/>
                </a:solidFill>
                <a:effectLst/>
                <a:uLnTx/>
                <a:uFillTx/>
                <a:latin typeface="Calibri"/>
                <a:ea typeface="+mn-ea"/>
                <a:cs typeface="+mn-cs"/>
              </a:rPr>
              <a:t>  </a:t>
            </a:r>
          </a:p>
          <a:p>
            <a:pPr marL="0" marR="0" lvl="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r>
              <a:rPr kumimoji="0" lang="nl-NL" sz="2800" b="0" i="0" u="none" strike="noStrike" kern="1200" cap="none" spc="0" normalizeH="0" baseline="0" noProof="0" dirty="0">
                <a:ln>
                  <a:noFill/>
                </a:ln>
                <a:solidFill>
                  <a:srgbClr val="FF0000"/>
                </a:solidFill>
                <a:effectLst/>
                <a:uLnTx/>
                <a:uFillTx/>
                <a:latin typeface="Calibri"/>
                <a:ea typeface="+mn-ea"/>
                <a:cs typeface="+mn-cs"/>
              </a:rPr>
              <a:t>= Signalerende functie van VP/ IG</a:t>
            </a:r>
          </a:p>
        </p:txBody>
      </p:sp>
      <p:pic>
        <p:nvPicPr>
          <p:cNvPr id="4" name="Afbeelding 3">
            <a:extLst>
              <a:ext uri="{FF2B5EF4-FFF2-40B4-BE49-F238E27FC236}">
                <a16:creationId xmlns:a16="http://schemas.microsoft.com/office/drawing/2014/main" id="{33E2D1AC-BC8F-4E34-B5E3-87F25DEA69F6}"/>
              </a:ext>
            </a:extLst>
          </p:cNvPr>
          <p:cNvPicPr>
            <a:picLocks noChangeAspect="1"/>
          </p:cNvPicPr>
          <p:nvPr/>
        </p:nvPicPr>
        <p:blipFill>
          <a:blip r:embed="rId2"/>
          <a:stretch>
            <a:fillRect/>
          </a:stretch>
        </p:blipFill>
        <p:spPr>
          <a:xfrm>
            <a:off x="7552142" y="0"/>
            <a:ext cx="5376361" cy="7784306"/>
          </a:xfrm>
          <a:prstGeom prst="rect">
            <a:avLst/>
          </a:prstGeom>
        </p:spPr>
      </p:pic>
      <p:sp>
        <p:nvSpPr>
          <p:cNvPr id="5" name="Tijdelijke aanduiding voor voettekst 3">
            <a:extLst>
              <a:ext uri="{FF2B5EF4-FFF2-40B4-BE49-F238E27FC236}">
                <a16:creationId xmlns:a16="http://schemas.microsoft.com/office/drawing/2014/main" id="{C4D825FB-DFAD-4065-9833-3B6D9A358B74}"/>
              </a:ext>
            </a:extLst>
          </p:cNvPr>
          <p:cNvSpPr txBox="1">
            <a:spLocks/>
          </p:cNvSpPr>
          <p:nvPr/>
        </p:nvSpPr>
        <p:spPr>
          <a:xfrm>
            <a:off x="5558075" y="7601743"/>
            <a:ext cx="2895600" cy="365125"/>
          </a:xfrm>
          <a:prstGeom prst="rect">
            <a:avLst/>
          </a:prstGeom>
        </p:spPr>
        <p:txBody>
          <a:bodyPr vert="horz" lIns="91440" tIns="45720" rIns="91440" bIns="45720" rtlCol="0" anchor="ctr"/>
          <a:lstStyle>
            <a:defPPr>
              <a:defRPr lang="nl-NL"/>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nl-NL" dirty="0">
                <a:solidFill>
                  <a:prstClr val="black">
                    <a:tint val="75000"/>
                  </a:prstClr>
                </a:solidFill>
                <a:latin typeface="Calibri"/>
              </a:rPr>
              <a:t>UNO_STL_2021</a:t>
            </a:r>
          </a:p>
        </p:txBody>
      </p:sp>
    </p:spTree>
    <p:extLst>
      <p:ext uri="{BB962C8B-B14F-4D97-AF65-F5344CB8AC3E}">
        <p14:creationId xmlns:p14="http://schemas.microsoft.com/office/powerpoint/2010/main" val="335215270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F88D4C6-44C4-4203-957D-F24336609CE8}"/>
              </a:ext>
            </a:extLst>
          </p:cNvPr>
          <p:cNvSpPr>
            <a:spLocks noGrp="1"/>
          </p:cNvSpPr>
          <p:nvPr>
            <p:ph type="title"/>
          </p:nvPr>
        </p:nvSpPr>
        <p:spPr/>
        <p:txBody>
          <a:bodyPr/>
          <a:lstStyle/>
          <a:p>
            <a:r>
              <a:rPr lang="nl-NL" dirty="0"/>
              <a:t>Bij welke cliënten?</a:t>
            </a:r>
          </a:p>
        </p:txBody>
      </p:sp>
      <p:sp>
        <p:nvSpPr>
          <p:cNvPr id="3" name="Tijdelijke aanduiding voor inhoud 2">
            <a:extLst>
              <a:ext uri="{FF2B5EF4-FFF2-40B4-BE49-F238E27FC236}">
                <a16:creationId xmlns:a16="http://schemas.microsoft.com/office/drawing/2014/main" id="{8F0F10E5-554F-42B0-931D-C84973FE9AA1}"/>
              </a:ext>
            </a:extLst>
          </p:cNvPr>
          <p:cNvSpPr txBox="1">
            <a:spLocks/>
          </p:cNvSpPr>
          <p:nvPr/>
        </p:nvSpPr>
        <p:spPr>
          <a:xfrm>
            <a:off x="491490" y="2575034"/>
            <a:ext cx="5642610" cy="4904472"/>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342900" marR="0" lvl="0" indent="-3429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nl-NL" b="0" i="0" u="none" strike="noStrike" kern="1200" cap="none" spc="0" normalizeH="0" baseline="0" noProof="0" dirty="0">
                <a:ln>
                  <a:noFill/>
                </a:ln>
                <a:solidFill>
                  <a:sysClr val="windowText" lastClr="000000"/>
                </a:solidFill>
                <a:effectLst/>
                <a:uLnTx/>
                <a:uFillTx/>
                <a:latin typeface="Calibri"/>
                <a:ea typeface="+mn-ea"/>
                <a:cs typeface="+mn-cs"/>
              </a:rPr>
              <a:t>Bij revalidanten </a:t>
            </a:r>
            <a:r>
              <a:rPr kumimoji="0" lang="nl-NL" b="1" i="0" u="none" strike="noStrike" kern="1200" cap="none" spc="0" normalizeH="0" baseline="0" noProof="0" dirty="0">
                <a:ln>
                  <a:noFill/>
                </a:ln>
                <a:solidFill>
                  <a:sysClr val="windowText" lastClr="000000"/>
                </a:solidFill>
                <a:effectLst/>
                <a:uLnTx/>
                <a:uFillTx/>
                <a:latin typeface="Calibri"/>
                <a:ea typeface="+mn-ea"/>
                <a:cs typeface="+mn-cs"/>
              </a:rPr>
              <a:t>met doel en kans </a:t>
            </a:r>
            <a:r>
              <a:rPr kumimoji="0" lang="nl-NL" b="0" i="0" u="none" strike="noStrike" kern="1200" cap="none" spc="0" normalizeH="0" baseline="0" noProof="0" dirty="0">
                <a:ln>
                  <a:noFill/>
                </a:ln>
                <a:solidFill>
                  <a:sysClr val="windowText" lastClr="000000"/>
                </a:solidFill>
                <a:effectLst/>
                <a:uLnTx/>
                <a:uFillTx/>
                <a:latin typeface="Calibri"/>
                <a:ea typeface="+mn-ea"/>
                <a:cs typeface="+mn-cs"/>
              </a:rPr>
              <a:t>op ontslag naar huis</a:t>
            </a:r>
          </a:p>
          <a:p>
            <a:pPr marL="342900" marR="0" lvl="0" indent="-3429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endParaRPr kumimoji="0" lang="nl-NL" b="0" i="0" u="none" strike="noStrike" kern="1200" cap="none" spc="0" normalizeH="0" baseline="0" noProof="0" dirty="0">
              <a:ln>
                <a:noFill/>
              </a:ln>
              <a:solidFill>
                <a:sysClr val="windowText" lastClr="000000"/>
              </a:solidFill>
              <a:effectLst/>
              <a:uLnTx/>
              <a:uFillTx/>
              <a:latin typeface="Calibri"/>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nl-NL" b="0" i="0" u="none" strike="noStrike" kern="1200" cap="none" spc="0" normalizeH="0" baseline="0" noProof="0" dirty="0">
                <a:ln>
                  <a:noFill/>
                </a:ln>
                <a:solidFill>
                  <a:sysClr val="windowText" lastClr="000000"/>
                </a:solidFill>
                <a:effectLst/>
                <a:uLnTx/>
                <a:uFillTx/>
                <a:latin typeface="Calibri"/>
                <a:ea typeface="+mn-ea"/>
                <a:cs typeface="+mn-cs"/>
              </a:rPr>
              <a:t>Meestal is dit: DBC/ELV</a:t>
            </a:r>
          </a:p>
        </p:txBody>
      </p:sp>
      <p:pic>
        <p:nvPicPr>
          <p:cNvPr id="4" name="Afbeelding 3">
            <a:extLst>
              <a:ext uri="{FF2B5EF4-FFF2-40B4-BE49-F238E27FC236}">
                <a16:creationId xmlns:a16="http://schemas.microsoft.com/office/drawing/2014/main" id="{E67D94F8-D38E-4148-A523-6C136BFC3928}"/>
              </a:ext>
            </a:extLst>
          </p:cNvPr>
          <p:cNvPicPr>
            <a:picLocks noChangeAspect="1"/>
          </p:cNvPicPr>
          <p:nvPr/>
        </p:nvPicPr>
        <p:blipFill>
          <a:blip r:embed="rId2"/>
          <a:stretch>
            <a:fillRect/>
          </a:stretch>
        </p:blipFill>
        <p:spPr>
          <a:xfrm>
            <a:off x="7457856" y="-1"/>
            <a:ext cx="5165847" cy="7479507"/>
          </a:xfrm>
          <a:prstGeom prst="rect">
            <a:avLst/>
          </a:prstGeom>
        </p:spPr>
      </p:pic>
      <p:sp>
        <p:nvSpPr>
          <p:cNvPr id="5" name="Tijdelijke aanduiding voor voettekst 3">
            <a:extLst>
              <a:ext uri="{FF2B5EF4-FFF2-40B4-BE49-F238E27FC236}">
                <a16:creationId xmlns:a16="http://schemas.microsoft.com/office/drawing/2014/main" id="{4D545DCD-24AF-4909-ABF5-CC0B36741277}"/>
              </a:ext>
            </a:extLst>
          </p:cNvPr>
          <p:cNvSpPr txBox="1">
            <a:spLocks/>
          </p:cNvSpPr>
          <p:nvPr/>
        </p:nvSpPr>
        <p:spPr>
          <a:xfrm>
            <a:off x="5558075" y="7510462"/>
            <a:ext cx="2895600" cy="365125"/>
          </a:xfrm>
          <a:prstGeom prst="rect">
            <a:avLst/>
          </a:prstGeom>
        </p:spPr>
        <p:txBody>
          <a:bodyPr vert="horz" lIns="91440" tIns="45720" rIns="91440" bIns="45720" rtlCol="0" anchor="ctr"/>
          <a:lstStyle>
            <a:defPPr>
              <a:defRPr lang="nl-NL"/>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nl-NL">
                <a:solidFill>
                  <a:prstClr val="black">
                    <a:tint val="75000"/>
                  </a:prstClr>
                </a:solidFill>
                <a:latin typeface="Calibri"/>
              </a:rPr>
              <a:t>UNO_STL_2021</a:t>
            </a:r>
            <a:endParaRPr lang="nl-NL" dirty="0">
              <a:solidFill>
                <a:prstClr val="black">
                  <a:tint val="75000"/>
                </a:prstClr>
              </a:solidFill>
              <a:latin typeface="Calibri"/>
            </a:endParaRPr>
          </a:p>
        </p:txBody>
      </p:sp>
    </p:spTree>
    <p:extLst>
      <p:ext uri="{BB962C8B-B14F-4D97-AF65-F5344CB8AC3E}">
        <p14:creationId xmlns:p14="http://schemas.microsoft.com/office/powerpoint/2010/main" val="129794065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DB61828-36C2-4A5E-AC75-D4E87E449050}"/>
              </a:ext>
            </a:extLst>
          </p:cNvPr>
          <p:cNvSpPr>
            <a:spLocks noGrp="1"/>
          </p:cNvSpPr>
          <p:nvPr>
            <p:ph type="title"/>
          </p:nvPr>
        </p:nvSpPr>
        <p:spPr>
          <a:xfrm>
            <a:off x="636086" y="1503835"/>
            <a:ext cx="3738801" cy="1565821"/>
          </a:xfrm>
        </p:spPr>
        <p:txBody>
          <a:bodyPr/>
          <a:lstStyle/>
          <a:p>
            <a:r>
              <a:rPr lang="nl-NL" dirty="0"/>
              <a:t>Werkwijze:</a:t>
            </a:r>
          </a:p>
        </p:txBody>
      </p:sp>
      <p:sp>
        <p:nvSpPr>
          <p:cNvPr id="3" name="Tijdelijke aanduiding voor inhoud 2">
            <a:extLst>
              <a:ext uri="{FF2B5EF4-FFF2-40B4-BE49-F238E27FC236}">
                <a16:creationId xmlns:a16="http://schemas.microsoft.com/office/drawing/2014/main" id="{9D4AF0E4-D1E1-4E63-AE5F-263B14D195BE}"/>
              </a:ext>
            </a:extLst>
          </p:cNvPr>
          <p:cNvSpPr txBox="1">
            <a:spLocks/>
          </p:cNvSpPr>
          <p:nvPr/>
        </p:nvSpPr>
        <p:spPr>
          <a:xfrm>
            <a:off x="4152901" y="1273291"/>
            <a:ext cx="9453800" cy="2026910"/>
          </a:xfrm>
          <a:prstGeom prst="rect">
            <a:avLst/>
          </a:prstGeom>
        </p:spPr>
        <p:txBody>
          <a:bodyPr vert="horz" lIns="91440" tIns="45720" rIns="91440" bIns="45720" rtlCol="0" anchor="ctr">
            <a:normAutofit fontScale="77500" lnSpcReduction="20000"/>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endParaRPr kumimoji="0" lang="nl-NL" sz="2000" b="0" i="0" u="none" strike="noStrike" kern="1200" cap="none" spc="0" normalizeH="0" baseline="0" noProof="0" dirty="0">
              <a:ln>
                <a:noFill/>
              </a:ln>
              <a:solidFill>
                <a:sysClr val="windowText" lastClr="000000"/>
              </a:solidFill>
              <a:effectLst/>
              <a:uLnTx/>
              <a:uFillTx/>
              <a:latin typeface="Calibri"/>
              <a:ea typeface="+mn-ea"/>
              <a:cs typeface="+mn-cs"/>
            </a:endParaRPr>
          </a:p>
          <a:p>
            <a:pPr marL="0" marR="0" lvl="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r>
              <a:rPr kumimoji="0" lang="nl-NL" sz="3000" b="0" i="0" u="none" strike="noStrike" kern="1200" cap="none" spc="0" normalizeH="0" baseline="0" noProof="0" dirty="0">
                <a:ln>
                  <a:noFill/>
                </a:ln>
                <a:solidFill>
                  <a:sysClr val="windowText" lastClr="000000"/>
                </a:solidFill>
                <a:effectLst/>
                <a:uLnTx/>
                <a:uFillTx/>
                <a:latin typeface="Calibri"/>
                <a:ea typeface="+mn-ea"/>
                <a:cs typeface="+mn-cs"/>
              </a:rPr>
              <a:t>Zodra er in MDO zicht is op mogelijk ontslag naar huis, wordt wekelijks de STL afgenomen</a:t>
            </a:r>
          </a:p>
          <a:p>
            <a:pPr marL="0" marR="0" lvl="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endParaRPr kumimoji="0" lang="nl-NL" sz="3000" b="0" i="0" u="none" strike="noStrike" kern="1200" cap="none" spc="0" normalizeH="0" baseline="0" noProof="0" dirty="0">
              <a:ln>
                <a:noFill/>
              </a:ln>
              <a:solidFill>
                <a:sysClr val="windowText" lastClr="000000"/>
              </a:solidFill>
              <a:effectLst/>
              <a:uLnTx/>
              <a:uFillTx/>
              <a:latin typeface="Calibri"/>
              <a:ea typeface="+mn-ea"/>
              <a:cs typeface="+mn-cs"/>
            </a:endParaRPr>
          </a:p>
          <a:p>
            <a:pPr marL="0" marR="0" lvl="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r>
              <a:rPr kumimoji="0" lang="nl-NL" sz="3000" b="0" i="0" u="none" strike="noStrike" kern="1200" cap="none" spc="0" normalizeH="0" baseline="0" noProof="0" dirty="0">
                <a:ln>
                  <a:noFill/>
                </a:ln>
                <a:solidFill>
                  <a:sysClr val="windowText" lastClr="000000"/>
                </a:solidFill>
                <a:effectLst/>
                <a:uLnTx/>
                <a:uFillTx/>
                <a:latin typeface="Calibri"/>
                <a:ea typeface="+mn-ea"/>
                <a:cs typeface="+mn-cs"/>
              </a:rPr>
              <a:t>VP/IG levert met afname van de STL waardevolle  input in MDO </a:t>
            </a:r>
            <a:r>
              <a:rPr kumimoji="0" lang="nl-NL" sz="3000" b="0" i="0" u="none" strike="noStrike" kern="1200" cap="none" spc="0" normalizeH="0" baseline="0" noProof="0" dirty="0" err="1">
                <a:ln>
                  <a:noFill/>
                </a:ln>
                <a:solidFill>
                  <a:sysClr val="windowText" lastClr="000000"/>
                </a:solidFill>
                <a:effectLst/>
                <a:uLnTx/>
                <a:uFillTx/>
                <a:latin typeface="Calibri"/>
                <a:ea typeface="+mn-ea"/>
                <a:cs typeface="+mn-cs"/>
              </a:rPr>
              <a:t>mbt</a:t>
            </a:r>
            <a:r>
              <a:rPr kumimoji="0" lang="nl-NL" sz="3000" b="0" i="0" u="none" strike="noStrike" kern="1200" cap="none" spc="0" normalizeH="0" baseline="0" noProof="0" dirty="0">
                <a:ln>
                  <a:noFill/>
                </a:ln>
                <a:solidFill>
                  <a:sysClr val="windowText" lastClr="000000"/>
                </a:solidFill>
                <a:effectLst/>
                <a:uLnTx/>
                <a:uFillTx/>
                <a:latin typeface="Calibri"/>
                <a:ea typeface="+mn-ea"/>
                <a:cs typeface="+mn-cs"/>
              </a:rPr>
              <a:t> ontslag naar huis. </a:t>
            </a:r>
          </a:p>
          <a:p>
            <a:pPr marL="0" marR="0" lvl="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endParaRPr kumimoji="0" lang="nl-NL" sz="2000" b="0" i="0" u="none" strike="noStrike" kern="1200" cap="none" spc="0" normalizeH="0" baseline="0" noProof="0" dirty="0">
              <a:ln>
                <a:noFill/>
              </a:ln>
              <a:solidFill>
                <a:sysClr val="windowText" lastClr="000000"/>
              </a:solidFill>
              <a:effectLst/>
              <a:uLnTx/>
              <a:uFillTx/>
              <a:latin typeface="Calibri"/>
              <a:ea typeface="+mn-ea"/>
              <a:cs typeface="+mn-cs"/>
            </a:endParaRPr>
          </a:p>
          <a:p>
            <a:pPr marL="0" marR="0" lvl="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endParaRPr kumimoji="0" lang="nl-NL" sz="1700" b="0" i="0" u="none" strike="noStrike" kern="1200" cap="none" spc="0" normalizeH="0" baseline="0" noProof="0" dirty="0">
              <a:ln>
                <a:noFill/>
              </a:ln>
              <a:solidFill>
                <a:sysClr val="windowText" lastClr="000000"/>
              </a:solidFill>
              <a:effectLst/>
              <a:uLnTx/>
              <a:uFillTx/>
              <a:latin typeface="Calibri"/>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endParaRPr kumimoji="0" lang="nl-NL" sz="1700" b="0" i="0" u="none" strike="noStrike" kern="1200" cap="none" spc="0" normalizeH="0" baseline="0" noProof="0" dirty="0">
              <a:ln>
                <a:noFill/>
              </a:ln>
              <a:solidFill>
                <a:sysClr val="windowText" lastClr="000000"/>
              </a:solidFill>
              <a:effectLst/>
              <a:uLnTx/>
              <a:uFillTx/>
              <a:latin typeface="Calibri"/>
              <a:ea typeface="+mn-ea"/>
              <a:cs typeface="+mn-cs"/>
            </a:endParaRPr>
          </a:p>
        </p:txBody>
      </p:sp>
      <p:pic>
        <p:nvPicPr>
          <p:cNvPr id="4" name="Picture 2" descr="Congres-agenda-zakelijk-tekenen-2020 - Illustratief">
            <a:extLst>
              <a:ext uri="{FF2B5EF4-FFF2-40B4-BE49-F238E27FC236}">
                <a16:creationId xmlns:a16="http://schemas.microsoft.com/office/drawing/2014/main" id="{1D48557F-1D38-40DE-8D25-46C950956855}"/>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2597" r="9805" b="2"/>
          <a:stretch/>
        </p:blipFill>
        <p:spPr bwMode="auto">
          <a:xfrm>
            <a:off x="4152901" y="3062511"/>
            <a:ext cx="7467599" cy="4254790"/>
          </a:xfrm>
          <a:prstGeom prst="rect">
            <a:avLst/>
          </a:prstGeom>
          <a:noFill/>
          <a:effectLst>
            <a:outerShdw blurRad="355600" dist="38100" algn="l" rotWithShape="0">
              <a:prstClr val="black">
                <a:alpha val="40000"/>
              </a:prstClr>
            </a:outerShdw>
          </a:effectLst>
          <a:extLst>
            <a:ext uri="{909E8E84-426E-40DD-AFC4-6F175D3DCCD1}">
              <a14:hiddenFill xmlns:a14="http://schemas.microsoft.com/office/drawing/2010/main">
                <a:solidFill>
                  <a:srgbClr val="FFFFFF"/>
                </a:solidFill>
              </a14:hiddenFill>
            </a:ext>
          </a:extLst>
        </p:spPr>
      </p:pic>
      <p:sp>
        <p:nvSpPr>
          <p:cNvPr id="5" name="Tijdelijke aanduiding voor voettekst 3">
            <a:extLst>
              <a:ext uri="{FF2B5EF4-FFF2-40B4-BE49-F238E27FC236}">
                <a16:creationId xmlns:a16="http://schemas.microsoft.com/office/drawing/2014/main" id="{F27CADDB-8CA7-4394-9611-FA891C968643}"/>
              </a:ext>
            </a:extLst>
          </p:cNvPr>
          <p:cNvSpPr txBox="1">
            <a:spLocks/>
          </p:cNvSpPr>
          <p:nvPr/>
        </p:nvSpPr>
        <p:spPr>
          <a:xfrm>
            <a:off x="5753100" y="7483863"/>
            <a:ext cx="2895600" cy="365125"/>
          </a:xfrm>
          <a:prstGeom prst="rect">
            <a:avLst/>
          </a:prstGeom>
        </p:spPr>
        <p:txBody>
          <a:bodyPr vert="horz" lIns="91440" tIns="45720" rIns="91440" bIns="45720" rtlCol="0" anchor="ctr"/>
          <a:lstStyle>
            <a:defPPr>
              <a:defRPr lang="nl-NL"/>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nl-NL" dirty="0">
                <a:solidFill>
                  <a:prstClr val="black">
                    <a:tint val="75000"/>
                  </a:prstClr>
                </a:solidFill>
                <a:latin typeface="Calibri"/>
              </a:rPr>
              <a:t>UNO_STL_2021</a:t>
            </a:r>
          </a:p>
        </p:txBody>
      </p:sp>
    </p:spTree>
    <p:extLst>
      <p:ext uri="{BB962C8B-B14F-4D97-AF65-F5344CB8AC3E}">
        <p14:creationId xmlns:p14="http://schemas.microsoft.com/office/powerpoint/2010/main" val="428840973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882C2EA-421A-434D-9511-7055A279AC1D}"/>
              </a:ext>
            </a:extLst>
          </p:cNvPr>
          <p:cNvSpPr>
            <a:spLocks noGrp="1"/>
          </p:cNvSpPr>
          <p:nvPr>
            <p:ph type="title"/>
          </p:nvPr>
        </p:nvSpPr>
        <p:spPr/>
        <p:txBody>
          <a:bodyPr/>
          <a:lstStyle/>
          <a:p>
            <a:pPr algn="ctr"/>
            <a:r>
              <a:rPr lang="nl-NL" dirty="0"/>
              <a:t>Avond/nachtdienst:</a:t>
            </a:r>
          </a:p>
        </p:txBody>
      </p:sp>
      <p:sp>
        <p:nvSpPr>
          <p:cNvPr id="3" name="Tijdelijke aanduiding voor inhoud 2">
            <a:extLst>
              <a:ext uri="{FF2B5EF4-FFF2-40B4-BE49-F238E27FC236}">
                <a16:creationId xmlns:a16="http://schemas.microsoft.com/office/drawing/2014/main" id="{6B545979-866F-4C8B-9C72-7263C37101C1}"/>
              </a:ext>
            </a:extLst>
          </p:cNvPr>
          <p:cNvSpPr txBox="1">
            <a:spLocks/>
          </p:cNvSpPr>
          <p:nvPr/>
        </p:nvSpPr>
        <p:spPr>
          <a:xfrm>
            <a:off x="1185148" y="2275565"/>
            <a:ext cx="11806952" cy="5280141"/>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342900" marR="0" lvl="0" indent="-3429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nl-NL" sz="3200" b="0" i="0" u="none" strike="noStrike" kern="1200" cap="none" spc="0" normalizeH="0" baseline="0" noProof="0" dirty="0">
                <a:ln>
                  <a:noFill/>
                </a:ln>
                <a:solidFill>
                  <a:sysClr val="windowText" lastClr="000000"/>
                </a:solidFill>
                <a:effectLst/>
                <a:uLnTx/>
                <a:uFillTx/>
                <a:latin typeface="Calibri"/>
                <a:ea typeface="+mn-ea"/>
                <a:cs typeface="+mn-cs"/>
              </a:rPr>
              <a:t>Vullen 1x per week STL in </a:t>
            </a:r>
          </a:p>
          <a:p>
            <a:pPr marL="342900" marR="0" lvl="0" indent="-3429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nl-NL" sz="3200" b="0" i="0" u="none" strike="noStrike" kern="1200" cap="none" spc="0" normalizeH="0" baseline="0" noProof="0" dirty="0">
                <a:ln>
                  <a:noFill/>
                </a:ln>
                <a:solidFill>
                  <a:sysClr val="windowText" lastClr="000000"/>
                </a:solidFill>
                <a:effectLst/>
                <a:uLnTx/>
                <a:uFillTx/>
                <a:latin typeface="Calibri"/>
                <a:ea typeface="+mn-ea"/>
                <a:cs typeface="+mn-cs"/>
              </a:rPr>
              <a:t>In rapportage noteren scores bij doel: aantal </a:t>
            </a:r>
            <a:r>
              <a:rPr kumimoji="0" lang="nl-NL" sz="3200" b="0" i="1" u="none" strike="noStrike" kern="1200" cap="none" spc="0" normalizeH="0" baseline="0" noProof="0" dirty="0">
                <a:ln>
                  <a:noFill/>
                </a:ln>
                <a:solidFill>
                  <a:sysClr val="windowText" lastClr="000000"/>
                </a:solidFill>
                <a:effectLst/>
                <a:uLnTx/>
                <a:uFillTx/>
                <a:latin typeface="Calibri"/>
                <a:ea typeface="+mn-ea"/>
                <a:cs typeface="+mn-cs"/>
              </a:rPr>
              <a:t>JA</a:t>
            </a:r>
            <a:r>
              <a:rPr kumimoji="0" lang="nl-NL" sz="3200" b="0" i="0" u="none" strike="noStrike" kern="1200" cap="none" spc="0" normalizeH="0" baseline="0" noProof="0" dirty="0">
                <a:ln>
                  <a:noFill/>
                </a:ln>
                <a:solidFill>
                  <a:sysClr val="windowText" lastClr="000000"/>
                </a:solidFill>
                <a:effectLst/>
                <a:uLnTx/>
                <a:uFillTx/>
                <a:latin typeface="Calibri"/>
                <a:ea typeface="+mn-ea"/>
                <a:cs typeface="+mn-cs"/>
              </a:rPr>
              <a:t> in avond en aantal </a:t>
            </a:r>
            <a:r>
              <a:rPr kumimoji="0" lang="nl-NL" sz="3200" b="0" i="1" u="none" strike="noStrike" kern="1200" cap="none" spc="0" normalizeH="0" baseline="0" noProof="0" dirty="0">
                <a:ln>
                  <a:noFill/>
                </a:ln>
                <a:solidFill>
                  <a:sysClr val="windowText" lastClr="000000"/>
                </a:solidFill>
                <a:effectLst/>
                <a:uLnTx/>
                <a:uFillTx/>
                <a:latin typeface="Calibri"/>
                <a:ea typeface="+mn-ea"/>
                <a:cs typeface="+mn-cs"/>
              </a:rPr>
              <a:t>JA</a:t>
            </a:r>
            <a:r>
              <a:rPr kumimoji="0" lang="nl-NL" sz="3200" b="0" i="0" u="none" strike="noStrike" kern="1200" cap="none" spc="0" normalizeH="0" baseline="0" noProof="0" dirty="0">
                <a:ln>
                  <a:noFill/>
                </a:ln>
                <a:solidFill>
                  <a:sysClr val="windowText" lastClr="000000"/>
                </a:solidFill>
                <a:effectLst/>
                <a:uLnTx/>
                <a:uFillTx/>
                <a:latin typeface="Calibri"/>
                <a:ea typeface="+mn-ea"/>
                <a:cs typeface="+mn-cs"/>
              </a:rPr>
              <a:t> in nacht</a:t>
            </a:r>
          </a:p>
          <a:p>
            <a:pPr marL="342900" marR="0" lvl="0" indent="-3429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endParaRPr kumimoji="0" lang="nl-NL" sz="3200" b="0" i="0" u="none" strike="noStrike" kern="1200" cap="none" spc="0" normalizeH="0" baseline="0" noProof="0" dirty="0">
              <a:ln>
                <a:noFill/>
              </a:ln>
              <a:solidFill>
                <a:sysClr val="windowText" lastClr="000000"/>
              </a:solidFill>
              <a:effectLst/>
              <a:uLnTx/>
              <a:uFillTx/>
              <a:latin typeface="Calibri"/>
              <a:ea typeface="+mn-ea"/>
              <a:cs typeface="+mn-cs"/>
            </a:endParaRPr>
          </a:p>
          <a:p>
            <a:pPr marL="0" marR="0" lvl="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r>
              <a:rPr kumimoji="0" lang="nl-NL" sz="3200" b="0" i="0" u="none" strike="noStrike" kern="1200" cap="none" spc="0" normalizeH="0" baseline="0" noProof="0" dirty="0">
                <a:ln>
                  <a:noFill/>
                </a:ln>
                <a:solidFill>
                  <a:sysClr val="windowText" lastClr="000000"/>
                </a:solidFill>
                <a:effectLst/>
                <a:uLnTx/>
                <a:uFillTx/>
                <a:latin typeface="Calibri"/>
                <a:ea typeface="+mn-ea"/>
                <a:cs typeface="+mn-cs"/>
              </a:rPr>
              <a:t>                                                                          Hulp= aansporen tot </a:t>
            </a:r>
          </a:p>
          <a:p>
            <a:pPr marL="0" marR="0" lvl="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r>
              <a:rPr kumimoji="0" lang="nl-NL" sz="3200" b="0" i="0" u="none" strike="noStrike" kern="1200" cap="none" spc="0" normalizeH="0" baseline="0" noProof="0" dirty="0">
                <a:ln>
                  <a:noFill/>
                </a:ln>
                <a:solidFill>
                  <a:sysClr val="windowText" lastClr="000000"/>
                </a:solidFill>
                <a:effectLst/>
                <a:uLnTx/>
                <a:uFillTx/>
                <a:latin typeface="Calibri"/>
                <a:ea typeface="+mn-ea"/>
                <a:cs typeface="+mn-cs"/>
              </a:rPr>
              <a:t>                                                                          (initiatief) t/m volledig </a:t>
            </a:r>
          </a:p>
          <a:p>
            <a:pPr marL="0" marR="0" lvl="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r>
              <a:rPr kumimoji="0" lang="nl-NL" sz="3200" b="0" i="0" u="none" strike="noStrike" kern="1200" cap="none" spc="0" normalizeH="0" baseline="0" noProof="0" dirty="0">
                <a:ln>
                  <a:noFill/>
                </a:ln>
                <a:solidFill>
                  <a:sysClr val="windowText" lastClr="000000"/>
                </a:solidFill>
                <a:effectLst/>
                <a:uLnTx/>
                <a:uFillTx/>
                <a:latin typeface="Calibri"/>
                <a:ea typeface="+mn-ea"/>
                <a:cs typeface="+mn-cs"/>
              </a:rPr>
              <a:t>                                                                          overnemen</a:t>
            </a:r>
          </a:p>
          <a:p>
            <a:pPr marL="342900" marR="0" lvl="0" indent="-3429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endParaRPr kumimoji="0" lang="nl-NL" sz="3200" b="0" i="0" u="none" strike="noStrike" kern="1200" cap="none" spc="0" normalizeH="0" baseline="0" noProof="0" dirty="0">
              <a:ln>
                <a:noFill/>
              </a:ln>
              <a:solidFill>
                <a:sysClr val="windowText" lastClr="000000"/>
              </a:solidFill>
              <a:effectLst/>
              <a:uLnTx/>
              <a:uFillTx/>
              <a:latin typeface="Calibri"/>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endParaRPr kumimoji="0" lang="nl-NL" sz="3200" b="0" i="0" u="none" strike="noStrike" kern="1200" cap="none" spc="0" normalizeH="0" baseline="0" noProof="0" dirty="0">
              <a:ln>
                <a:noFill/>
              </a:ln>
              <a:solidFill>
                <a:sysClr val="windowText" lastClr="000000"/>
              </a:solidFill>
              <a:effectLst/>
              <a:uLnTx/>
              <a:uFillTx/>
              <a:latin typeface="Calibri"/>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endParaRPr kumimoji="0" lang="nl-NL" sz="3200" b="0" i="0" u="none" strike="noStrike" kern="1200" cap="none" spc="0" normalizeH="0" baseline="0" noProof="0" dirty="0">
              <a:ln>
                <a:noFill/>
              </a:ln>
              <a:solidFill>
                <a:sysClr val="windowText" lastClr="000000"/>
              </a:solidFill>
              <a:effectLst/>
              <a:uLnTx/>
              <a:uFillTx/>
              <a:latin typeface="Calibri"/>
              <a:ea typeface="+mn-ea"/>
              <a:cs typeface="+mn-cs"/>
            </a:endParaRPr>
          </a:p>
        </p:txBody>
      </p:sp>
      <p:sp>
        <p:nvSpPr>
          <p:cNvPr id="4" name="Ovaal 3">
            <a:extLst>
              <a:ext uri="{FF2B5EF4-FFF2-40B4-BE49-F238E27FC236}">
                <a16:creationId xmlns:a16="http://schemas.microsoft.com/office/drawing/2014/main" id="{7D8AAAE8-F971-4612-BFF6-BB77CFBA7314}"/>
              </a:ext>
            </a:extLst>
          </p:cNvPr>
          <p:cNvSpPr/>
          <p:nvPr/>
        </p:nvSpPr>
        <p:spPr>
          <a:xfrm>
            <a:off x="7505700" y="3961178"/>
            <a:ext cx="4680520" cy="2911599"/>
          </a:xfrm>
          <a:prstGeom prst="ellipse">
            <a:avLst/>
          </a:prstGeom>
          <a:gradFill flip="none" rotWithShape="1">
            <a:gsLst>
              <a:gs pos="0">
                <a:srgbClr val="65B5CD"/>
              </a:gs>
              <a:gs pos="99000">
                <a:schemeClr val="bg1">
                  <a:alpha val="0"/>
                  <a:lumMod val="0"/>
                  <a:lumOff val="100000"/>
                </a:schemeClr>
              </a:gs>
            </a:gsLst>
            <a:lin ang="5400000" scaled="1"/>
            <a:tileRect/>
          </a:gradFill>
          <a:ln w="25400" cap="flat" cmpd="sng" algn="ctr">
            <a:solidFill>
              <a:srgbClr val="4F81BD">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nl-NL" sz="1800" b="0" i="0" u="none" strike="noStrike" kern="0" cap="none" spc="0" normalizeH="0" baseline="0" noProof="0">
              <a:ln>
                <a:noFill/>
              </a:ln>
              <a:solidFill>
                <a:prstClr val="white"/>
              </a:solidFill>
              <a:effectLst/>
              <a:uLnTx/>
              <a:uFillTx/>
              <a:latin typeface="Calibri"/>
              <a:ea typeface="+mn-ea"/>
              <a:cs typeface="+mn-cs"/>
            </a:endParaRPr>
          </a:p>
        </p:txBody>
      </p:sp>
      <p:sp>
        <p:nvSpPr>
          <p:cNvPr id="5" name="Tijdelijke aanduiding voor voettekst 5">
            <a:extLst>
              <a:ext uri="{FF2B5EF4-FFF2-40B4-BE49-F238E27FC236}">
                <a16:creationId xmlns:a16="http://schemas.microsoft.com/office/drawing/2014/main" id="{14D8514D-E538-4EA9-8424-6F8EEE8E8DAF}"/>
              </a:ext>
            </a:extLst>
          </p:cNvPr>
          <p:cNvSpPr txBox="1">
            <a:spLocks/>
          </p:cNvSpPr>
          <p:nvPr/>
        </p:nvSpPr>
        <p:spPr>
          <a:xfrm>
            <a:off x="5753100" y="7555706"/>
            <a:ext cx="2895600" cy="365125"/>
          </a:xfrm>
          <a:prstGeom prst="rect">
            <a:avLst/>
          </a:prstGeom>
        </p:spPr>
        <p:txBody>
          <a:bodyPr vert="horz" lIns="91440" tIns="45720" rIns="91440" bIns="45720" rtlCol="0" anchor="ctr"/>
          <a:lstStyle>
            <a:defPPr>
              <a:defRPr lang="nl-NL"/>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nl-NL">
                <a:solidFill>
                  <a:prstClr val="black">
                    <a:tint val="75000"/>
                  </a:prstClr>
                </a:solidFill>
                <a:latin typeface="Calibri"/>
              </a:rPr>
              <a:t>UNO_STL_2021</a:t>
            </a:r>
            <a:endParaRPr lang="nl-NL" dirty="0">
              <a:solidFill>
                <a:prstClr val="black">
                  <a:tint val="75000"/>
                </a:prstClr>
              </a:solidFill>
              <a:latin typeface="Calibri"/>
            </a:endParaRPr>
          </a:p>
        </p:txBody>
      </p:sp>
    </p:spTree>
    <p:extLst>
      <p:ext uri="{BB962C8B-B14F-4D97-AF65-F5344CB8AC3E}">
        <p14:creationId xmlns:p14="http://schemas.microsoft.com/office/powerpoint/2010/main" val="303944864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7ACEEED-B295-48A1-B34D-6FD685E59D66}"/>
              </a:ext>
            </a:extLst>
          </p:cNvPr>
          <p:cNvSpPr>
            <a:spLocks noGrp="1"/>
          </p:cNvSpPr>
          <p:nvPr>
            <p:ph type="title"/>
          </p:nvPr>
        </p:nvSpPr>
        <p:spPr>
          <a:xfrm>
            <a:off x="4838700" y="1299485"/>
            <a:ext cx="8377952" cy="1565821"/>
          </a:xfrm>
        </p:spPr>
        <p:txBody>
          <a:bodyPr/>
          <a:lstStyle/>
          <a:p>
            <a:r>
              <a:rPr lang="nl-NL" dirty="0"/>
              <a:t>Signalerende functie VP/IG</a:t>
            </a:r>
          </a:p>
        </p:txBody>
      </p:sp>
      <p:pic>
        <p:nvPicPr>
          <p:cNvPr id="3" name="Afbeelding 2">
            <a:extLst>
              <a:ext uri="{FF2B5EF4-FFF2-40B4-BE49-F238E27FC236}">
                <a16:creationId xmlns:a16="http://schemas.microsoft.com/office/drawing/2014/main" id="{C08C2253-1B61-48BF-B62E-F93361710775}"/>
              </a:ext>
            </a:extLst>
          </p:cNvPr>
          <p:cNvPicPr>
            <a:picLocks noChangeAspect="1"/>
          </p:cNvPicPr>
          <p:nvPr/>
        </p:nvPicPr>
        <p:blipFill>
          <a:blip r:embed="rId2"/>
          <a:stretch>
            <a:fillRect/>
          </a:stretch>
        </p:blipFill>
        <p:spPr>
          <a:xfrm>
            <a:off x="0" y="0"/>
            <a:ext cx="4076700" cy="8046118"/>
          </a:xfrm>
          <a:prstGeom prst="rect">
            <a:avLst/>
          </a:prstGeom>
        </p:spPr>
      </p:pic>
      <p:sp>
        <p:nvSpPr>
          <p:cNvPr id="4" name="Tijdelijke aanduiding voor inhoud 2">
            <a:extLst>
              <a:ext uri="{FF2B5EF4-FFF2-40B4-BE49-F238E27FC236}">
                <a16:creationId xmlns:a16="http://schemas.microsoft.com/office/drawing/2014/main" id="{FDA42942-6BBF-4496-99CB-9F1CAA8D4617}"/>
              </a:ext>
            </a:extLst>
          </p:cNvPr>
          <p:cNvSpPr txBox="1">
            <a:spLocks/>
          </p:cNvSpPr>
          <p:nvPr/>
        </p:nvSpPr>
        <p:spPr>
          <a:xfrm>
            <a:off x="4838700" y="2297906"/>
            <a:ext cx="7848600" cy="556260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342900" marR="0" lvl="0" indent="-3429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nl-NL" sz="3600" b="0" i="0" u="none" strike="noStrike" kern="1200" cap="none" spc="0" normalizeH="0" baseline="0" noProof="0" dirty="0">
                <a:ln>
                  <a:noFill/>
                </a:ln>
                <a:solidFill>
                  <a:sysClr val="windowText" lastClr="000000"/>
                </a:solidFill>
                <a:effectLst/>
                <a:uLnTx/>
                <a:uFillTx/>
                <a:latin typeface="Calibri"/>
                <a:ea typeface="+mn-ea"/>
                <a:cs typeface="+mn-cs"/>
              </a:rPr>
              <a:t>In MDO (af)wegen van de scores: </a:t>
            </a:r>
          </a:p>
          <a:p>
            <a:pPr marL="0" marR="0" lvl="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r>
              <a:rPr kumimoji="0" lang="nl-NL" sz="3600" b="0" i="0" u="none" strike="noStrike" kern="1200" cap="none" spc="0" normalizeH="0" baseline="0" noProof="0" dirty="0">
                <a:ln>
                  <a:noFill/>
                </a:ln>
                <a:solidFill>
                  <a:sysClr val="windowText" lastClr="000000"/>
                </a:solidFill>
                <a:effectLst/>
                <a:uLnTx/>
                <a:uFillTx/>
                <a:latin typeface="Calibri"/>
                <a:ea typeface="+mn-ea"/>
                <a:cs typeface="+mn-cs"/>
              </a:rPr>
              <a:t> </a:t>
            </a:r>
          </a:p>
          <a:p>
            <a:pPr marL="0" marR="0" lvl="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r>
              <a:rPr kumimoji="0" lang="nl-NL" sz="3600" b="0" i="0" u="none" strike="noStrike" kern="1200" cap="none" spc="0" normalizeH="0" baseline="0" noProof="0" dirty="0">
                <a:ln>
                  <a:noFill/>
                </a:ln>
                <a:solidFill>
                  <a:sysClr val="windowText" lastClr="000000"/>
                </a:solidFill>
                <a:effectLst/>
                <a:uLnTx/>
                <a:uFillTx/>
                <a:latin typeface="Calibri"/>
                <a:ea typeface="+mn-ea"/>
                <a:cs typeface="+mn-cs"/>
              </a:rPr>
              <a:t>“Is thuis slapen mogelijk?”</a:t>
            </a:r>
          </a:p>
          <a:p>
            <a:pPr marL="0" marR="0" lvl="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endParaRPr kumimoji="0" lang="nl-NL" sz="3600" b="0" i="0" u="none" strike="noStrike" kern="1200" cap="none" spc="0" normalizeH="0" baseline="0" noProof="0" dirty="0">
              <a:ln>
                <a:noFill/>
              </a:ln>
              <a:solidFill>
                <a:sysClr val="windowText" lastClr="000000"/>
              </a:solidFill>
              <a:effectLst/>
              <a:uLnTx/>
              <a:uFillTx/>
              <a:latin typeface="Calibri"/>
              <a:ea typeface="+mn-ea"/>
              <a:cs typeface="+mn-cs"/>
            </a:endParaRPr>
          </a:p>
          <a:p>
            <a:pPr marL="0" marR="0" lvl="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r>
              <a:rPr kumimoji="0" lang="nl-NL" sz="3600" b="0" i="0" u="none" strike="noStrike" kern="1200" cap="none" spc="0" normalizeH="0" baseline="0" noProof="0" dirty="0">
                <a:ln>
                  <a:noFill/>
                </a:ln>
                <a:solidFill>
                  <a:sysClr val="windowText" lastClr="000000"/>
                </a:solidFill>
                <a:effectLst/>
                <a:uLnTx/>
                <a:uFillTx/>
                <a:latin typeface="Calibri"/>
                <a:ea typeface="+mn-ea"/>
                <a:cs typeface="+mn-cs"/>
              </a:rPr>
              <a:t>“Is ambulante therapie mogelijk?” </a:t>
            </a:r>
          </a:p>
        </p:txBody>
      </p:sp>
      <p:sp>
        <p:nvSpPr>
          <p:cNvPr id="5" name="Tijdelijke aanduiding voor voettekst 4">
            <a:extLst>
              <a:ext uri="{FF2B5EF4-FFF2-40B4-BE49-F238E27FC236}">
                <a16:creationId xmlns:a16="http://schemas.microsoft.com/office/drawing/2014/main" id="{15CA668A-5B84-4FF8-BED2-7D7B9D860788}"/>
              </a:ext>
            </a:extLst>
          </p:cNvPr>
          <p:cNvSpPr txBox="1">
            <a:spLocks/>
          </p:cNvSpPr>
          <p:nvPr/>
        </p:nvSpPr>
        <p:spPr>
          <a:xfrm>
            <a:off x="5753100" y="7526337"/>
            <a:ext cx="2895600" cy="365125"/>
          </a:xfrm>
          <a:prstGeom prst="rect">
            <a:avLst/>
          </a:prstGeom>
        </p:spPr>
        <p:txBody>
          <a:bodyPr vert="horz" lIns="91440" tIns="45720" rIns="91440" bIns="45720" rtlCol="0" anchor="ctr"/>
          <a:lstStyle>
            <a:defPPr>
              <a:defRPr lang="nl-NL"/>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nl-NL">
                <a:solidFill>
                  <a:prstClr val="black">
                    <a:tint val="75000"/>
                  </a:prstClr>
                </a:solidFill>
                <a:latin typeface="Calibri"/>
              </a:rPr>
              <a:t>UNO_STL_2021</a:t>
            </a:r>
            <a:endParaRPr lang="nl-NL" dirty="0">
              <a:solidFill>
                <a:prstClr val="black">
                  <a:tint val="75000"/>
                </a:prstClr>
              </a:solidFill>
              <a:latin typeface="Calibri"/>
            </a:endParaRPr>
          </a:p>
        </p:txBody>
      </p:sp>
    </p:spTree>
    <p:extLst>
      <p:ext uri="{BB962C8B-B14F-4D97-AF65-F5344CB8AC3E}">
        <p14:creationId xmlns:p14="http://schemas.microsoft.com/office/powerpoint/2010/main" val="2320206062"/>
      </p:ext>
    </p:extLst>
  </p:cSld>
  <p:clrMapOvr>
    <a:masterClrMapping/>
  </p:clrMapOvr>
</p:sld>
</file>

<file path=ppt/theme/theme1.xml><?xml version="1.0" encoding="utf-8"?>
<a:theme xmlns:a="http://schemas.openxmlformats.org/drawingml/2006/main" name="1_Thema Amsterdam UMC afd H&amp;O">
  <a:themeElements>
    <a:clrScheme name="Amsterdam UMC">
      <a:dk1>
        <a:sysClr val="windowText" lastClr="000000"/>
      </a:dk1>
      <a:lt1>
        <a:sysClr val="window" lastClr="FFFFFF"/>
      </a:lt1>
      <a:dk2>
        <a:srgbClr val="44546A"/>
      </a:dk2>
      <a:lt2>
        <a:srgbClr val="E7E6E6"/>
      </a:lt2>
      <a:accent1>
        <a:srgbClr val="009CB4"/>
      </a:accent1>
      <a:accent2>
        <a:srgbClr val="F07814"/>
      </a:accent2>
      <a:accent3>
        <a:srgbClr val="CED9E5"/>
      </a:accent3>
      <a:accent4>
        <a:srgbClr val="FFDF2C"/>
      </a:accent4>
      <a:accent5>
        <a:srgbClr val="6AB650"/>
      </a:accent5>
      <a:accent6>
        <a:srgbClr val="694893"/>
      </a:accent6>
      <a:hlink>
        <a:srgbClr val="00AAF0"/>
      </a:hlink>
      <a:folHlink>
        <a:srgbClr val="954F72"/>
      </a:folHlink>
    </a:clrScheme>
    <a:fontScheme name="Amsterdam UMC">
      <a:majorFont>
        <a:latin typeface="Trebuchet MS"/>
        <a:ea typeface=""/>
        <a:cs typeface=""/>
      </a:majorFont>
      <a:minorFont>
        <a:latin typeface="Trebuchet MS"/>
        <a:ea typeface=""/>
        <a:cs typeface=""/>
      </a:minorFont>
    </a:fontScheme>
    <a:fmtScheme name="Kanto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hema Amsterdam UMC afd H&amp;O" id="{8C36A455-067C-49E0-979B-AE7394291A7F}" vid="{E5AF6159-EF37-4610-B560-0A6C493F54B8}"/>
    </a:ext>
  </a:extLst>
</a:theme>
</file>

<file path=ppt/theme/theme2.xml><?xml version="1.0" encoding="utf-8"?>
<a:theme xmlns:a="http://schemas.openxmlformats.org/drawingml/2006/main" name="Office Theme">
  <a:themeElements>
    <a:clrScheme name="">
      <a:dk1>
        <a:srgbClr val="000080"/>
      </a:dk1>
      <a:lt1>
        <a:srgbClr val="FFFFFF"/>
      </a:lt1>
      <a:dk2>
        <a:srgbClr val="FFFFFF"/>
      </a:dk2>
      <a:lt2>
        <a:srgbClr val="808080"/>
      </a:lt2>
      <a:accent1>
        <a:srgbClr val="000080"/>
      </a:accent1>
      <a:accent2>
        <a:srgbClr val="F0E800"/>
      </a:accent2>
      <a:accent3>
        <a:srgbClr val="FFFFFF"/>
      </a:accent3>
      <a:accent4>
        <a:srgbClr val="00006C"/>
      </a:accent4>
      <a:accent5>
        <a:srgbClr val="AAAAC0"/>
      </a:accent5>
      <a:accent6>
        <a:srgbClr val="D9D200"/>
      </a:accent6>
      <a:hlink>
        <a:srgbClr val="A1217C"/>
      </a:hlink>
      <a:folHlink>
        <a:srgbClr val="5BB244"/>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
      <a:dk1>
        <a:srgbClr val="000080"/>
      </a:dk1>
      <a:lt1>
        <a:srgbClr val="FFFFFF"/>
      </a:lt1>
      <a:dk2>
        <a:srgbClr val="FFFFFF"/>
      </a:dk2>
      <a:lt2>
        <a:srgbClr val="808080"/>
      </a:lt2>
      <a:accent1>
        <a:srgbClr val="000080"/>
      </a:accent1>
      <a:accent2>
        <a:srgbClr val="F0E800"/>
      </a:accent2>
      <a:accent3>
        <a:srgbClr val="FFFFFF"/>
      </a:accent3>
      <a:accent4>
        <a:srgbClr val="00006C"/>
      </a:accent4>
      <a:accent5>
        <a:srgbClr val="AAAAC0"/>
      </a:accent5>
      <a:accent6>
        <a:srgbClr val="D9D200"/>
      </a:accent6>
      <a:hlink>
        <a:srgbClr val="A1217C"/>
      </a:hlink>
      <a:folHlink>
        <a:srgbClr val="5BB244"/>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Thema Amsterdam UMC afd H&amp;O</Template>
  <TotalTime>13106</TotalTime>
  <Words>355</Words>
  <Application>Microsoft Office PowerPoint</Application>
  <PresentationFormat>Aangepast</PresentationFormat>
  <Paragraphs>92</Paragraphs>
  <Slides>12</Slides>
  <Notes>3</Notes>
  <HiddenSlides>0</HiddenSlides>
  <MMClips>0</MMClips>
  <ScaleCrop>false</ScaleCrop>
  <HeadingPairs>
    <vt:vector size="6" baseType="variant">
      <vt:variant>
        <vt:lpstr>Gebruikte lettertypen</vt:lpstr>
      </vt:variant>
      <vt:variant>
        <vt:i4>6</vt:i4>
      </vt:variant>
      <vt:variant>
        <vt:lpstr>Thema</vt:lpstr>
      </vt:variant>
      <vt:variant>
        <vt:i4>1</vt:i4>
      </vt:variant>
      <vt:variant>
        <vt:lpstr>Diatitels</vt:lpstr>
      </vt:variant>
      <vt:variant>
        <vt:i4>12</vt:i4>
      </vt:variant>
    </vt:vector>
  </HeadingPairs>
  <TitlesOfParts>
    <vt:vector size="19" baseType="lpstr">
      <vt:lpstr>ＭＳ Ｐゴシック</vt:lpstr>
      <vt:lpstr>Arial</vt:lpstr>
      <vt:lpstr>Calibri</vt:lpstr>
      <vt:lpstr>Trebuchet MS</vt:lpstr>
      <vt:lpstr>Univers 45 Light</vt:lpstr>
      <vt:lpstr>Wingdings</vt:lpstr>
      <vt:lpstr>1_Thema Amsterdam UMC afd H&amp;O</vt:lpstr>
      <vt:lpstr>PowerPoint-presentatie</vt:lpstr>
      <vt:lpstr>Back home studie</vt:lpstr>
      <vt:lpstr>Steuntaken lijst</vt:lpstr>
      <vt:lpstr>Uit onderzoek blijkt: </vt:lpstr>
      <vt:lpstr>Sneller met ontslag?</vt:lpstr>
      <vt:lpstr>Bij welke cliënten?</vt:lpstr>
      <vt:lpstr>Werkwijze:</vt:lpstr>
      <vt:lpstr>Avond/nachtdienst:</vt:lpstr>
      <vt:lpstr>Signalerende functie VP/IG</vt:lpstr>
      <vt:lpstr>Andere disciplines</vt:lpstr>
      <vt:lpstr>Wanneer stoppen?</vt:lpstr>
      <vt:lpstr>Implementatie</vt:lpstr>
    </vt:vector>
  </TitlesOfParts>
  <Company>Systeem beheer</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Systeem beheer</dc:creator>
  <cp:lastModifiedBy>Sparrius, M. (Maike)</cp:lastModifiedBy>
  <cp:revision>421</cp:revision>
  <cp:lastPrinted>2019-11-27T08:29:08Z</cp:lastPrinted>
  <dcterms:created xsi:type="dcterms:W3CDTF">2011-06-03T10:35:48Z</dcterms:created>
  <dcterms:modified xsi:type="dcterms:W3CDTF">2021-10-22T11:21:18Z</dcterms:modified>
</cp:coreProperties>
</file>